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7"/>
  </p:notesMasterIdLst>
  <p:sldIdLst>
    <p:sldId id="257" r:id="rId3"/>
    <p:sldId id="272" r:id="rId4"/>
    <p:sldId id="264" r:id="rId5"/>
    <p:sldId id="258" r:id="rId6"/>
    <p:sldId id="263" r:id="rId7"/>
    <p:sldId id="268" r:id="rId8"/>
    <p:sldId id="262" r:id="rId9"/>
    <p:sldId id="273" r:id="rId10"/>
    <p:sldId id="274" r:id="rId11"/>
    <p:sldId id="275" r:id="rId12"/>
    <p:sldId id="276" r:id="rId13"/>
    <p:sldId id="280" r:id="rId14"/>
    <p:sldId id="284" r:id="rId15"/>
    <p:sldId id="285" r:id="rId16"/>
    <p:sldId id="256" r:id="rId17"/>
    <p:sldId id="283" r:id="rId18"/>
    <p:sldId id="286" r:id="rId19"/>
    <p:sldId id="287" r:id="rId20"/>
    <p:sldId id="288" r:id="rId21"/>
    <p:sldId id="290" r:id="rId22"/>
    <p:sldId id="289" r:id="rId23"/>
    <p:sldId id="294" r:id="rId24"/>
    <p:sldId id="293" r:id="rId25"/>
    <p:sldId id="29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7" autoAdjust="0"/>
    <p:restoredTop sz="94660"/>
  </p:normalViewPr>
  <p:slideViewPr>
    <p:cSldViewPr snapToGrid="0">
      <p:cViewPr varScale="1">
        <p:scale>
          <a:sx n="81" d="100"/>
          <a:sy n="81" d="100"/>
        </p:scale>
        <p:origin x="7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290087-517F-4FFC-A13B-C0C77E2CC6DE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C667F-E156-4781-B102-B8D679AB7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50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B1B4E9-BC61-4ECA-8364-430F7FAB037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0364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A32B76-A7E4-43F7-AF55-408FD2ED4A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2263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A32B76-A7E4-43F7-AF55-408FD2ED4A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9140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A32B76-A7E4-43F7-AF55-408FD2ED4A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9267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A32B76-A7E4-43F7-AF55-408FD2ED4A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4736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A32B76-A7E4-43F7-AF55-408FD2ED4A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2891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A32B76-A7E4-43F7-AF55-408FD2ED4A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8600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01121-C383-4912-964F-62549A38EC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5901D7-8A82-4972-89EF-E80747C099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94033-2A3B-4903-8434-A6FB77A09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7364-A683-4BAB-A6C1-4C6A95312C74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D4CAE-9255-448E-BB35-3371FC33E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91F13-DCAC-4965-BB09-E3DDDAB6F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1F3F-40FC-4038-BE9C-246AFB6E1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2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5E827-C443-4EB5-9931-079530DCB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B0B4C0-A9C5-4F0C-9215-12879929E0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602F0-699A-446E-B13E-5E240C44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7364-A683-4BAB-A6C1-4C6A95312C74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63A5F-1CAD-4DBE-919B-F69394BB3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3F017-9DF3-4A3B-B32A-458C84DFB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1F3F-40FC-4038-BE9C-246AFB6E1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442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6C6A48-CBF1-4F7C-B130-1D6329A686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21C6EA-B68C-493B-9DEC-BBB1D7DC1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6336B8-6663-4B03-A80E-D6BFB3639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7364-A683-4BAB-A6C1-4C6A95312C74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F24FE7-02E9-4A82-A978-576FE3704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5F37F-077E-408B-99F3-89CB0FC98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1F3F-40FC-4038-BE9C-246AFB6E1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844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0387A-34C5-4923-8367-AE33BFA919B7}" type="datetime1">
              <a:rPr lang="en-US" smtClean="0"/>
              <a:t>6/8/2021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C1C6-BBC3-402C-9E94-AB07C99168D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" y="459931"/>
            <a:ext cx="12191999" cy="6398069"/>
          </a:xfrm>
          <a:custGeom>
            <a:avLst/>
            <a:gdLst>
              <a:gd name="connsiteX0" fmla="*/ 12191999 w 12191999"/>
              <a:gd name="connsiteY0" fmla="*/ 3092658 h 6398069"/>
              <a:gd name="connsiteX1" fmla="*/ 12191999 w 12191999"/>
              <a:gd name="connsiteY1" fmla="*/ 3816508 h 6398069"/>
              <a:gd name="connsiteX2" fmla="*/ 9610437 w 12191999"/>
              <a:gd name="connsiteY2" fmla="*/ 6398069 h 6398069"/>
              <a:gd name="connsiteX3" fmla="*/ 8773270 w 12191999"/>
              <a:gd name="connsiteY3" fmla="*/ 6398069 h 6398069"/>
              <a:gd name="connsiteX4" fmla="*/ 11992975 w 12191999"/>
              <a:gd name="connsiteY4" fmla="*/ 3178365 h 6398069"/>
              <a:gd name="connsiteX5" fmla="*/ 12145736 w 12191999"/>
              <a:gd name="connsiteY5" fmla="*/ 3097092 h 6398069"/>
              <a:gd name="connsiteX6" fmla="*/ 4530854 w 12191999"/>
              <a:gd name="connsiteY6" fmla="*/ 3091673 h 6398069"/>
              <a:gd name="connsiteX7" fmla="*/ 4740147 w 12191999"/>
              <a:gd name="connsiteY7" fmla="*/ 3178364 h 6398069"/>
              <a:gd name="connsiteX8" fmla="*/ 4740147 w 12191999"/>
              <a:gd name="connsiteY8" fmla="*/ 3596947 h 6398069"/>
              <a:gd name="connsiteX9" fmla="*/ 1939024 w 12191999"/>
              <a:gd name="connsiteY9" fmla="*/ 6398069 h 6398069"/>
              <a:gd name="connsiteX10" fmla="*/ 1101858 w 12191999"/>
              <a:gd name="connsiteY10" fmla="*/ 6398069 h 6398069"/>
              <a:gd name="connsiteX11" fmla="*/ 4321563 w 12191999"/>
              <a:gd name="connsiteY11" fmla="*/ 3178364 h 6398069"/>
              <a:gd name="connsiteX12" fmla="*/ 4530854 w 12191999"/>
              <a:gd name="connsiteY12" fmla="*/ 3091673 h 6398069"/>
              <a:gd name="connsiteX13" fmla="*/ 11040216 w 12191999"/>
              <a:gd name="connsiteY13" fmla="*/ 3091671 h 6398069"/>
              <a:gd name="connsiteX14" fmla="*/ 11249507 w 12191999"/>
              <a:gd name="connsiteY14" fmla="*/ 3178365 h 6398069"/>
              <a:gd name="connsiteX15" fmla="*/ 11249508 w 12191999"/>
              <a:gd name="connsiteY15" fmla="*/ 3596947 h 6398069"/>
              <a:gd name="connsiteX16" fmla="*/ 8448386 w 12191999"/>
              <a:gd name="connsiteY16" fmla="*/ 6398069 h 6398069"/>
              <a:gd name="connsiteX17" fmla="*/ 7611219 w 12191999"/>
              <a:gd name="connsiteY17" fmla="*/ 6398069 h 6398069"/>
              <a:gd name="connsiteX18" fmla="*/ 10830924 w 12191999"/>
              <a:gd name="connsiteY18" fmla="*/ 3178365 h 6398069"/>
              <a:gd name="connsiteX19" fmla="*/ 11040216 w 12191999"/>
              <a:gd name="connsiteY19" fmla="*/ 3091671 h 6398069"/>
              <a:gd name="connsiteX20" fmla="*/ 7784837 w 12191999"/>
              <a:gd name="connsiteY20" fmla="*/ 3091671 h 6398069"/>
              <a:gd name="connsiteX21" fmla="*/ 7994129 w 12191999"/>
              <a:gd name="connsiteY21" fmla="*/ 3178364 h 6398069"/>
              <a:gd name="connsiteX22" fmla="*/ 7994129 w 12191999"/>
              <a:gd name="connsiteY22" fmla="*/ 3596946 h 6398069"/>
              <a:gd name="connsiteX23" fmla="*/ 5193007 w 12191999"/>
              <a:gd name="connsiteY23" fmla="*/ 6398069 h 6398069"/>
              <a:gd name="connsiteX24" fmla="*/ 4355840 w 12191999"/>
              <a:gd name="connsiteY24" fmla="*/ 6398069 h 6398069"/>
              <a:gd name="connsiteX25" fmla="*/ 7575545 w 12191999"/>
              <a:gd name="connsiteY25" fmla="*/ 3178364 h 6398069"/>
              <a:gd name="connsiteX26" fmla="*/ 7784837 w 12191999"/>
              <a:gd name="connsiteY26" fmla="*/ 3091671 h 6398069"/>
              <a:gd name="connsiteX27" fmla="*/ 3387854 w 12191999"/>
              <a:gd name="connsiteY27" fmla="*/ 3091671 h 6398069"/>
              <a:gd name="connsiteX28" fmla="*/ 3597145 w 12191999"/>
              <a:gd name="connsiteY28" fmla="*/ 3178364 h 6398069"/>
              <a:gd name="connsiteX29" fmla="*/ 3597146 w 12191999"/>
              <a:gd name="connsiteY29" fmla="*/ 3596945 h 6398069"/>
              <a:gd name="connsiteX30" fmla="*/ 796022 w 12191999"/>
              <a:gd name="connsiteY30" fmla="*/ 6398069 h 6398069"/>
              <a:gd name="connsiteX31" fmla="*/ 0 w 12191999"/>
              <a:gd name="connsiteY31" fmla="*/ 6398069 h 6398069"/>
              <a:gd name="connsiteX32" fmla="*/ 0 w 12191999"/>
              <a:gd name="connsiteY32" fmla="*/ 6356926 h 6398069"/>
              <a:gd name="connsiteX33" fmla="*/ 3178563 w 12191999"/>
              <a:gd name="connsiteY33" fmla="*/ 3178364 h 6398069"/>
              <a:gd name="connsiteX34" fmla="*/ 3387854 w 12191999"/>
              <a:gd name="connsiteY34" fmla="*/ 3091671 h 6398069"/>
              <a:gd name="connsiteX35" fmla="*/ 8611730 w 12191999"/>
              <a:gd name="connsiteY35" fmla="*/ 1181100 h 6398069"/>
              <a:gd name="connsiteX36" fmla="*/ 8821021 w 12191999"/>
              <a:gd name="connsiteY36" fmla="*/ 1267792 h 6398069"/>
              <a:gd name="connsiteX37" fmla="*/ 8821021 w 12191999"/>
              <a:gd name="connsiteY37" fmla="*/ 1686374 h 6398069"/>
              <a:gd name="connsiteX38" fmla="*/ 4217018 w 12191999"/>
              <a:gd name="connsiteY38" fmla="*/ 6290379 h 6398069"/>
              <a:gd name="connsiteX39" fmla="*/ 3798436 w 12191999"/>
              <a:gd name="connsiteY39" fmla="*/ 6290379 h 6398069"/>
              <a:gd name="connsiteX40" fmla="*/ 3798436 w 12191999"/>
              <a:gd name="connsiteY40" fmla="*/ 5871796 h 6398069"/>
              <a:gd name="connsiteX41" fmla="*/ 8402438 w 12191999"/>
              <a:gd name="connsiteY41" fmla="*/ 1267792 h 6398069"/>
              <a:gd name="connsiteX42" fmla="*/ 8611730 w 12191999"/>
              <a:gd name="connsiteY42" fmla="*/ 1181100 h 6398069"/>
              <a:gd name="connsiteX43" fmla="*/ 7549887 w 12191999"/>
              <a:gd name="connsiteY43" fmla="*/ 1181099 h 6398069"/>
              <a:gd name="connsiteX44" fmla="*/ 7759179 w 12191999"/>
              <a:gd name="connsiteY44" fmla="*/ 1267790 h 6398069"/>
              <a:gd name="connsiteX45" fmla="*/ 7759179 w 12191999"/>
              <a:gd name="connsiteY45" fmla="*/ 1686374 h 6398069"/>
              <a:gd name="connsiteX46" fmla="*/ 3155176 w 12191999"/>
              <a:gd name="connsiteY46" fmla="*/ 6290378 h 6398069"/>
              <a:gd name="connsiteX47" fmla="*/ 2736593 w 12191999"/>
              <a:gd name="connsiteY47" fmla="*/ 6290378 h 6398069"/>
              <a:gd name="connsiteX48" fmla="*/ 2736593 w 12191999"/>
              <a:gd name="connsiteY48" fmla="*/ 5871795 h 6398069"/>
              <a:gd name="connsiteX49" fmla="*/ 7340595 w 12191999"/>
              <a:gd name="connsiteY49" fmla="*/ 1267791 h 6398069"/>
              <a:gd name="connsiteX50" fmla="*/ 7549887 w 12191999"/>
              <a:gd name="connsiteY50" fmla="*/ 1181099 h 6398069"/>
              <a:gd name="connsiteX51" fmla="*/ 4232402 w 12191999"/>
              <a:gd name="connsiteY51" fmla="*/ 1181099 h 6398069"/>
              <a:gd name="connsiteX52" fmla="*/ 4441695 w 12191999"/>
              <a:gd name="connsiteY52" fmla="*/ 1267791 h 6398069"/>
              <a:gd name="connsiteX53" fmla="*/ 4441695 w 12191999"/>
              <a:gd name="connsiteY53" fmla="*/ 1686374 h 6398069"/>
              <a:gd name="connsiteX54" fmla="*/ 0 w 12191999"/>
              <a:gd name="connsiteY54" fmla="*/ 6128068 h 6398069"/>
              <a:gd name="connsiteX55" fmla="*/ 0 w 12191999"/>
              <a:gd name="connsiteY55" fmla="*/ 5290902 h 6398069"/>
              <a:gd name="connsiteX56" fmla="*/ 4023113 w 12191999"/>
              <a:gd name="connsiteY56" fmla="*/ 1267791 h 6398069"/>
              <a:gd name="connsiteX57" fmla="*/ 4232402 w 12191999"/>
              <a:gd name="connsiteY57" fmla="*/ 1181099 h 6398069"/>
              <a:gd name="connsiteX58" fmla="*/ 2543307 w 12191999"/>
              <a:gd name="connsiteY58" fmla="*/ 800100 h 6398069"/>
              <a:gd name="connsiteX59" fmla="*/ 2752598 w 12191999"/>
              <a:gd name="connsiteY59" fmla="*/ 886791 h 6398069"/>
              <a:gd name="connsiteX60" fmla="*/ 2752598 w 12191999"/>
              <a:gd name="connsiteY60" fmla="*/ 1305374 h 6398069"/>
              <a:gd name="connsiteX61" fmla="*/ 2 w 12191999"/>
              <a:gd name="connsiteY61" fmla="*/ 4057969 h 6398069"/>
              <a:gd name="connsiteX62" fmla="*/ 2 w 12191999"/>
              <a:gd name="connsiteY62" fmla="*/ 3220802 h 6398069"/>
              <a:gd name="connsiteX63" fmla="*/ 2334015 w 12191999"/>
              <a:gd name="connsiteY63" fmla="*/ 886790 h 6398069"/>
              <a:gd name="connsiteX64" fmla="*/ 2543307 w 12191999"/>
              <a:gd name="connsiteY64" fmla="*/ 800100 h 6398069"/>
              <a:gd name="connsiteX65" fmla="*/ 11140422 w 12191999"/>
              <a:gd name="connsiteY65" fmla="*/ 800099 h 6398069"/>
              <a:gd name="connsiteX66" fmla="*/ 11349713 w 12191999"/>
              <a:gd name="connsiteY66" fmla="*/ 886791 h 6398069"/>
              <a:gd name="connsiteX67" fmla="*/ 11349713 w 12191999"/>
              <a:gd name="connsiteY67" fmla="*/ 1305374 h 6398069"/>
              <a:gd name="connsiteX68" fmla="*/ 6745708 w 12191999"/>
              <a:gd name="connsiteY68" fmla="*/ 5909379 h 6398069"/>
              <a:gd name="connsiteX69" fmla="*/ 6327125 w 12191999"/>
              <a:gd name="connsiteY69" fmla="*/ 5909379 h 6398069"/>
              <a:gd name="connsiteX70" fmla="*/ 6327124 w 12191999"/>
              <a:gd name="connsiteY70" fmla="*/ 5490795 h 6398069"/>
              <a:gd name="connsiteX71" fmla="*/ 10931130 w 12191999"/>
              <a:gd name="connsiteY71" fmla="*/ 886791 h 6398069"/>
              <a:gd name="connsiteX72" fmla="*/ 11140422 w 12191999"/>
              <a:gd name="connsiteY72" fmla="*/ 800099 h 6398069"/>
              <a:gd name="connsiteX73" fmla="*/ 12191999 w 12191999"/>
              <a:gd name="connsiteY73" fmla="*/ 686374 h 6398069"/>
              <a:gd name="connsiteX74" fmla="*/ 12191999 w 12191999"/>
              <a:gd name="connsiteY74" fmla="*/ 1523542 h 6398069"/>
              <a:gd name="connsiteX75" fmla="*/ 8606262 w 12191999"/>
              <a:gd name="connsiteY75" fmla="*/ 5109279 h 6398069"/>
              <a:gd name="connsiteX76" fmla="*/ 8187679 w 12191999"/>
              <a:gd name="connsiteY76" fmla="*/ 5109279 h 6398069"/>
              <a:gd name="connsiteX77" fmla="*/ 8187679 w 12191999"/>
              <a:gd name="connsiteY77" fmla="*/ 4690696 h 6398069"/>
              <a:gd name="connsiteX78" fmla="*/ 3686306 w 12191999"/>
              <a:gd name="connsiteY78" fmla="*/ 685799 h 6398069"/>
              <a:gd name="connsiteX79" fmla="*/ 3895597 w 12191999"/>
              <a:gd name="connsiteY79" fmla="*/ 772491 h 6398069"/>
              <a:gd name="connsiteX80" fmla="*/ 3895597 w 12191999"/>
              <a:gd name="connsiteY80" fmla="*/ 1191074 h 6398069"/>
              <a:gd name="connsiteX81" fmla="*/ 2 w 12191999"/>
              <a:gd name="connsiteY81" fmla="*/ 5086668 h 6398069"/>
              <a:gd name="connsiteX82" fmla="*/ 2 w 12191999"/>
              <a:gd name="connsiteY82" fmla="*/ 4249502 h 6398069"/>
              <a:gd name="connsiteX83" fmla="*/ 3477015 w 12191999"/>
              <a:gd name="connsiteY83" fmla="*/ 772491 h 6398069"/>
              <a:gd name="connsiteX84" fmla="*/ 3686306 w 12191999"/>
              <a:gd name="connsiteY84" fmla="*/ 685799 h 6398069"/>
              <a:gd name="connsiteX85" fmla="*/ 2302006 w 12191999"/>
              <a:gd name="connsiteY85" fmla="*/ 1 h 6398069"/>
              <a:gd name="connsiteX86" fmla="*/ 2511298 w 12191999"/>
              <a:gd name="connsiteY86" fmla="*/ 86692 h 6398069"/>
              <a:gd name="connsiteX87" fmla="*/ 2511298 w 12191999"/>
              <a:gd name="connsiteY87" fmla="*/ 505275 h 6398069"/>
              <a:gd name="connsiteX88" fmla="*/ 1 w 12191999"/>
              <a:gd name="connsiteY88" fmla="*/ 3016571 h 6398069"/>
              <a:gd name="connsiteX89" fmla="*/ 1 w 12191999"/>
              <a:gd name="connsiteY89" fmla="*/ 2179406 h 6398069"/>
              <a:gd name="connsiteX90" fmla="*/ 2092714 w 12191999"/>
              <a:gd name="connsiteY90" fmla="*/ 86691 h 6398069"/>
              <a:gd name="connsiteX91" fmla="*/ 2302006 w 12191999"/>
              <a:gd name="connsiteY91" fmla="*/ 1 h 6398069"/>
              <a:gd name="connsiteX92" fmla="*/ 1238770 w 12191999"/>
              <a:gd name="connsiteY92" fmla="*/ 0 h 6398069"/>
              <a:gd name="connsiteX93" fmla="*/ 1448062 w 12191999"/>
              <a:gd name="connsiteY93" fmla="*/ 86691 h 6398069"/>
              <a:gd name="connsiteX94" fmla="*/ 1448062 w 12191999"/>
              <a:gd name="connsiteY94" fmla="*/ 505274 h 6398069"/>
              <a:gd name="connsiteX95" fmla="*/ 2 w 12191999"/>
              <a:gd name="connsiteY95" fmla="*/ 1953335 h 6398069"/>
              <a:gd name="connsiteX96" fmla="*/ 2 w 12191999"/>
              <a:gd name="connsiteY96" fmla="*/ 1116168 h 6398069"/>
              <a:gd name="connsiteX97" fmla="*/ 1029479 w 12191999"/>
              <a:gd name="connsiteY97" fmla="*/ 86691 h 6398069"/>
              <a:gd name="connsiteX98" fmla="*/ 1238770 w 12191999"/>
              <a:gd name="connsiteY98" fmla="*/ 0 h 639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2191999" h="6398069">
                <a:moveTo>
                  <a:pt x="12191999" y="3092658"/>
                </a:moveTo>
                <a:lnTo>
                  <a:pt x="12191999" y="3816508"/>
                </a:lnTo>
                <a:lnTo>
                  <a:pt x="9610437" y="6398069"/>
                </a:lnTo>
                <a:lnTo>
                  <a:pt x="8773270" y="6398069"/>
                </a:lnTo>
                <a:lnTo>
                  <a:pt x="11992975" y="3178365"/>
                </a:lnTo>
                <a:cubicBezTo>
                  <a:pt x="12036321" y="3135020"/>
                  <a:pt x="12089766" y="3107929"/>
                  <a:pt x="12145736" y="3097092"/>
                </a:cubicBezTo>
                <a:close/>
                <a:moveTo>
                  <a:pt x="4530854" y="3091673"/>
                </a:moveTo>
                <a:cubicBezTo>
                  <a:pt x="4606603" y="3091673"/>
                  <a:pt x="4682351" y="3120570"/>
                  <a:pt x="4740147" y="3178364"/>
                </a:cubicBezTo>
                <a:cubicBezTo>
                  <a:pt x="4855734" y="3293952"/>
                  <a:pt x="4855734" y="3481358"/>
                  <a:pt x="4740147" y="3596947"/>
                </a:cubicBezTo>
                <a:lnTo>
                  <a:pt x="1939024" y="6398069"/>
                </a:lnTo>
                <a:lnTo>
                  <a:pt x="1101858" y="6398069"/>
                </a:lnTo>
                <a:lnTo>
                  <a:pt x="4321563" y="3178364"/>
                </a:lnTo>
                <a:cubicBezTo>
                  <a:pt x="4379358" y="3120570"/>
                  <a:pt x="4455106" y="3091672"/>
                  <a:pt x="4530854" y="3091673"/>
                </a:cubicBezTo>
                <a:close/>
                <a:moveTo>
                  <a:pt x="11040216" y="3091671"/>
                </a:moveTo>
                <a:cubicBezTo>
                  <a:pt x="11115964" y="3091671"/>
                  <a:pt x="11191713" y="3120569"/>
                  <a:pt x="11249507" y="3178365"/>
                </a:cubicBezTo>
                <a:cubicBezTo>
                  <a:pt x="11365097" y="3293952"/>
                  <a:pt x="11365097" y="3481358"/>
                  <a:pt x="11249508" y="3596947"/>
                </a:cubicBezTo>
                <a:lnTo>
                  <a:pt x="8448386" y="6398069"/>
                </a:lnTo>
                <a:lnTo>
                  <a:pt x="7611219" y="6398069"/>
                </a:lnTo>
                <a:lnTo>
                  <a:pt x="10830924" y="3178365"/>
                </a:lnTo>
                <a:cubicBezTo>
                  <a:pt x="10888719" y="3120569"/>
                  <a:pt x="10964467" y="3091672"/>
                  <a:pt x="11040216" y="3091671"/>
                </a:cubicBezTo>
                <a:close/>
                <a:moveTo>
                  <a:pt x="7784837" y="3091671"/>
                </a:moveTo>
                <a:cubicBezTo>
                  <a:pt x="7860586" y="3091671"/>
                  <a:pt x="7936335" y="3120569"/>
                  <a:pt x="7994129" y="3178364"/>
                </a:cubicBezTo>
                <a:cubicBezTo>
                  <a:pt x="8109717" y="3293952"/>
                  <a:pt x="8109718" y="3481357"/>
                  <a:pt x="7994129" y="3596946"/>
                </a:cubicBezTo>
                <a:lnTo>
                  <a:pt x="5193007" y="6398069"/>
                </a:lnTo>
                <a:lnTo>
                  <a:pt x="4355840" y="6398069"/>
                </a:lnTo>
                <a:lnTo>
                  <a:pt x="7575545" y="3178364"/>
                </a:lnTo>
                <a:cubicBezTo>
                  <a:pt x="7633340" y="3120569"/>
                  <a:pt x="7709089" y="3091671"/>
                  <a:pt x="7784837" y="3091671"/>
                </a:cubicBezTo>
                <a:close/>
                <a:moveTo>
                  <a:pt x="3387854" y="3091671"/>
                </a:moveTo>
                <a:cubicBezTo>
                  <a:pt x="3463603" y="3091671"/>
                  <a:pt x="3539351" y="3120569"/>
                  <a:pt x="3597145" y="3178364"/>
                </a:cubicBezTo>
                <a:cubicBezTo>
                  <a:pt x="3712734" y="3293951"/>
                  <a:pt x="3712734" y="3481356"/>
                  <a:pt x="3597146" y="3596945"/>
                </a:cubicBezTo>
                <a:lnTo>
                  <a:pt x="796022" y="6398069"/>
                </a:lnTo>
                <a:lnTo>
                  <a:pt x="0" y="6398069"/>
                </a:lnTo>
                <a:lnTo>
                  <a:pt x="0" y="6356926"/>
                </a:lnTo>
                <a:lnTo>
                  <a:pt x="3178563" y="3178364"/>
                </a:lnTo>
                <a:cubicBezTo>
                  <a:pt x="3236356" y="3120569"/>
                  <a:pt x="3312105" y="3091671"/>
                  <a:pt x="3387854" y="3091671"/>
                </a:cubicBezTo>
                <a:close/>
                <a:moveTo>
                  <a:pt x="8611730" y="1181100"/>
                </a:moveTo>
                <a:cubicBezTo>
                  <a:pt x="8687478" y="1181100"/>
                  <a:pt x="8763227" y="1209998"/>
                  <a:pt x="8821021" y="1267792"/>
                </a:cubicBezTo>
                <a:cubicBezTo>
                  <a:pt x="8936610" y="1383381"/>
                  <a:pt x="8936610" y="1570786"/>
                  <a:pt x="8821021" y="1686374"/>
                </a:cubicBezTo>
                <a:lnTo>
                  <a:pt x="4217018" y="6290379"/>
                </a:lnTo>
                <a:cubicBezTo>
                  <a:pt x="4101429" y="6405968"/>
                  <a:pt x="3914024" y="6405968"/>
                  <a:pt x="3798436" y="6290379"/>
                </a:cubicBezTo>
                <a:cubicBezTo>
                  <a:pt x="3682847" y="6174790"/>
                  <a:pt x="3682846" y="5987385"/>
                  <a:pt x="3798436" y="5871796"/>
                </a:cubicBezTo>
                <a:lnTo>
                  <a:pt x="8402438" y="1267792"/>
                </a:lnTo>
                <a:cubicBezTo>
                  <a:pt x="8460232" y="1209998"/>
                  <a:pt x="8535981" y="1181100"/>
                  <a:pt x="8611730" y="1181100"/>
                </a:cubicBezTo>
                <a:close/>
                <a:moveTo>
                  <a:pt x="7549887" y="1181099"/>
                </a:moveTo>
                <a:cubicBezTo>
                  <a:pt x="7625636" y="1181099"/>
                  <a:pt x="7701384" y="1209997"/>
                  <a:pt x="7759179" y="1267790"/>
                </a:cubicBezTo>
                <a:cubicBezTo>
                  <a:pt x="7874767" y="1383380"/>
                  <a:pt x="7874767" y="1570786"/>
                  <a:pt x="7759179" y="1686374"/>
                </a:cubicBezTo>
                <a:lnTo>
                  <a:pt x="3155176" y="6290378"/>
                </a:lnTo>
                <a:cubicBezTo>
                  <a:pt x="3039587" y="6405967"/>
                  <a:pt x="2852181" y="6405967"/>
                  <a:pt x="2736593" y="6290378"/>
                </a:cubicBezTo>
                <a:cubicBezTo>
                  <a:pt x="2621004" y="6174790"/>
                  <a:pt x="2621004" y="5987384"/>
                  <a:pt x="2736593" y="5871795"/>
                </a:cubicBezTo>
                <a:lnTo>
                  <a:pt x="7340595" y="1267791"/>
                </a:lnTo>
                <a:cubicBezTo>
                  <a:pt x="7398390" y="1209996"/>
                  <a:pt x="7474138" y="1181099"/>
                  <a:pt x="7549887" y="1181099"/>
                </a:cubicBezTo>
                <a:close/>
                <a:moveTo>
                  <a:pt x="4232402" y="1181099"/>
                </a:moveTo>
                <a:cubicBezTo>
                  <a:pt x="4308152" y="1181099"/>
                  <a:pt x="4383901" y="1209996"/>
                  <a:pt x="4441695" y="1267791"/>
                </a:cubicBezTo>
                <a:cubicBezTo>
                  <a:pt x="4557283" y="1383379"/>
                  <a:pt x="4557283" y="1570785"/>
                  <a:pt x="4441695" y="1686374"/>
                </a:cubicBezTo>
                <a:lnTo>
                  <a:pt x="0" y="6128068"/>
                </a:lnTo>
                <a:lnTo>
                  <a:pt x="0" y="5290902"/>
                </a:lnTo>
                <a:lnTo>
                  <a:pt x="4023113" y="1267791"/>
                </a:lnTo>
                <a:cubicBezTo>
                  <a:pt x="4080908" y="1209997"/>
                  <a:pt x="4156655" y="1181099"/>
                  <a:pt x="4232402" y="1181099"/>
                </a:cubicBezTo>
                <a:close/>
                <a:moveTo>
                  <a:pt x="2543307" y="800100"/>
                </a:moveTo>
                <a:cubicBezTo>
                  <a:pt x="2619056" y="800099"/>
                  <a:pt x="2694804" y="828996"/>
                  <a:pt x="2752598" y="886791"/>
                </a:cubicBezTo>
                <a:cubicBezTo>
                  <a:pt x="2868187" y="1002379"/>
                  <a:pt x="2868187" y="1189785"/>
                  <a:pt x="2752598" y="1305374"/>
                </a:cubicBezTo>
                <a:lnTo>
                  <a:pt x="2" y="4057969"/>
                </a:lnTo>
                <a:lnTo>
                  <a:pt x="2" y="3220802"/>
                </a:lnTo>
                <a:lnTo>
                  <a:pt x="2334015" y="886790"/>
                </a:lnTo>
                <a:cubicBezTo>
                  <a:pt x="2391809" y="828996"/>
                  <a:pt x="2467558" y="800099"/>
                  <a:pt x="2543307" y="800100"/>
                </a:cubicBezTo>
                <a:close/>
                <a:moveTo>
                  <a:pt x="11140422" y="800099"/>
                </a:moveTo>
                <a:cubicBezTo>
                  <a:pt x="11216171" y="800099"/>
                  <a:pt x="11291919" y="828996"/>
                  <a:pt x="11349713" y="886791"/>
                </a:cubicBezTo>
                <a:cubicBezTo>
                  <a:pt x="11465303" y="1002379"/>
                  <a:pt x="11465302" y="1189786"/>
                  <a:pt x="11349713" y="1305374"/>
                </a:cubicBezTo>
                <a:lnTo>
                  <a:pt x="6745708" y="5909379"/>
                </a:lnTo>
                <a:cubicBezTo>
                  <a:pt x="6630120" y="6024967"/>
                  <a:pt x="6442714" y="6024967"/>
                  <a:pt x="6327125" y="5909379"/>
                </a:cubicBezTo>
                <a:cubicBezTo>
                  <a:pt x="6211536" y="5793789"/>
                  <a:pt x="6211536" y="5606384"/>
                  <a:pt x="6327124" y="5490795"/>
                </a:cubicBezTo>
                <a:lnTo>
                  <a:pt x="10931130" y="886791"/>
                </a:lnTo>
                <a:cubicBezTo>
                  <a:pt x="10988924" y="828996"/>
                  <a:pt x="11064674" y="800099"/>
                  <a:pt x="11140422" y="800099"/>
                </a:cubicBezTo>
                <a:close/>
                <a:moveTo>
                  <a:pt x="12191999" y="686374"/>
                </a:moveTo>
                <a:lnTo>
                  <a:pt x="12191999" y="1523542"/>
                </a:lnTo>
                <a:lnTo>
                  <a:pt x="8606262" y="5109279"/>
                </a:lnTo>
                <a:cubicBezTo>
                  <a:pt x="8490673" y="5224868"/>
                  <a:pt x="8303268" y="5224868"/>
                  <a:pt x="8187679" y="5109279"/>
                </a:cubicBezTo>
                <a:cubicBezTo>
                  <a:pt x="8072091" y="4993691"/>
                  <a:pt x="8072091" y="4806285"/>
                  <a:pt x="8187679" y="4690696"/>
                </a:cubicBezTo>
                <a:close/>
                <a:moveTo>
                  <a:pt x="3686306" y="685799"/>
                </a:moveTo>
                <a:cubicBezTo>
                  <a:pt x="3762056" y="685799"/>
                  <a:pt x="3837803" y="714696"/>
                  <a:pt x="3895597" y="772491"/>
                </a:cubicBezTo>
                <a:cubicBezTo>
                  <a:pt x="4011187" y="888079"/>
                  <a:pt x="4011187" y="1075485"/>
                  <a:pt x="3895597" y="1191074"/>
                </a:cubicBezTo>
                <a:lnTo>
                  <a:pt x="2" y="5086668"/>
                </a:lnTo>
                <a:lnTo>
                  <a:pt x="2" y="4249502"/>
                </a:lnTo>
                <a:lnTo>
                  <a:pt x="3477015" y="772491"/>
                </a:lnTo>
                <a:cubicBezTo>
                  <a:pt x="3534809" y="714697"/>
                  <a:pt x="3610558" y="685799"/>
                  <a:pt x="3686306" y="685799"/>
                </a:cubicBezTo>
                <a:close/>
                <a:moveTo>
                  <a:pt x="2302006" y="1"/>
                </a:moveTo>
                <a:cubicBezTo>
                  <a:pt x="2377754" y="0"/>
                  <a:pt x="2453503" y="28897"/>
                  <a:pt x="2511298" y="86692"/>
                </a:cubicBezTo>
                <a:cubicBezTo>
                  <a:pt x="2626888" y="202281"/>
                  <a:pt x="2626888" y="389687"/>
                  <a:pt x="2511298" y="505275"/>
                </a:cubicBezTo>
                <a:lnTo>
                  <a:pt x="1" y="3016571"/>
                </a:lnTo>
                <a:lnTo>
                  <a:pt x="1" y="2179406"/>
                </a:lnTo>
                <a:lnTo>
                  <a:pt x="2092714" y="86691"/>
                </a:lnTo>
                <a:cubicBezTo>
                  <a:pt x="2150510" y="28898"/>
                  <a:pt x="2226258" y="1"/>
                  <a:pt x="2302006" y="1"/>
                </a:cubicBezTo>
                <a:close/>
                <a:moveTo>
                  <a:pt x="1238770" y="0"/>
                </a:moveTo>
                <a:cubicBezTo>
                  <a:pt x="1314519" y="-1"/>
                  <a:pt x="1390267" y="28896"/>
                  <a:pt x="1448062" y="86691"/>
                </a:cubicBezTo>
                <a:cubicBezTo>
                  <a:pt x="1563651" y="202280"/>
                  <a:pt x="1563651" y="389686"/>
                  <a:pt x="1448062" y="505274"/>
                </a:cubicBezTo>
                <a:lnTo>
                  <a:pt x="2" y="1953335"/>
                </a:lnTo>
                <a:lnTo>
                  <a:pt x="2" y="1116168"/>
                </a:lnTo>
                <a:lnTo>
                  <a:pt x="1029479" y="86691"/>
                </a:lnTo>
                <a:cubicBezTo>
                  <a:pt x="1087273" y="28897"/>
                  <a:pt x="1163022" y="0"/>
                  <a:pt x="123877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804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09498-3D3D-45DC-806D-0EE0F839C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EB860E-35E7-4242-8436-6287F80F36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F2289-EA79-4267-9088-CE29FE1B9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446A4-72E4-4A24-B8CB-F04BAEC97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BFD46-185E-4857-8100-AB3A78041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872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D1B63B-C4A6-4AC7-AACB-71B02CC550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1628FA-FDC1-4995-8404-F438A7601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C52FF-3F35-487A-8E64-945744C5F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27BA2-EE15-4207-9670-1F8EE3EAA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12A16-501E-45D6-98A5-86038D4B6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49B6B-B4A1-4C9E-9D7F-C19781341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398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AAC05-55F6-4B51-8617-B7C83E62B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F4CB0C-6E09-4D56-8985-8ABBB3B12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36BB8-DD3A-4E30-9836-8A07BFC0A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E7500-3D78-4C58-9C40-9657CC20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F7BEE-58B2-4DE8-AEA5-6D1AE5C8A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20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FC0DD-29D3-4415-A1E5-CE2993488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75AEE-4DB9-4C49-AD0F-861891FBA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13B7B9-3B3E-4CC8-9FC7-20DFA07228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C0F83F-E14B-47E4-938F-E77F3F84F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46763E-1216-4916-8E8F-93C62868D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F9EF6-AB1D-40FB-B7D5-8BA0F0AEB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3195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86C37-47A0-4975-9DFE-903C3B18A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DED3F-6BE7-4E69-8DE9-5F72C97C3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C709EA-B86D-4A42-A404-1ED0F290DC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3701B7-D7D9-4111-ADCE-181BE9E431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6D520E-6F6E-4F31-9041-C30518E2F1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E6C88A-E581-49A0-A2E1-75AD3D0ED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5BA8B2-FCA0-49E5-BD99-62D9B0565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161F1B-52F8-4DC6-ABE4-391B67D01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9240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3E9C0-6007-47D0-B915-E69F6CC5C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7E28B1-2CCB-413F-8118-203DDF7C3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200982-7A4C-4202-AF36-366E53564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8DC22F-25CD-4CF2-8F06-CC051A1C0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6190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B05817-B5D5-4209-B457-67075383A2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7553DA-C503-42A1-B94C-92C2A204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09AB78-3C7D-4150-BCE1-ABA47C68B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9A985-734C-43C3-B49E-6E95B4C8E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394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85120-494D-4D2C-A01F-AC79A7939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9CEA9-29CC-47C6-84D7-4C56A14E0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86D63-8F1B-448D-9EF8-75396B6F2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7364-A683-4BAB-A6C1-4C6A95312C74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C1FBA-5733-42D1-849C-197FB1CC4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AE353-E92F-499E-94B9-E054B9C67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1F3F-40FC-4038-BE9C-246AFB6E1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5850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7C5D-5E95-4360-BC50-F194AC940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C0847-9AEC-47F2-9124-B1A93BFFE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8B57F4-2DBD-45FB-8BB5-6F04386E76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65FA95-1C15-420D-A9E5-C3C70744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15415-68BE-46C7-A478-4467A9F5E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55C2CD-BF10-45AD-9B8F-1C53842BD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7605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12153-5C86-43D6-A736-3107CD298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91947F-753A-478A-9AA9-EB5C69C0A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23DB23-6922-45DB-BB87-50DA5950AC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F7A753-83BD-480D-82B5-B0B18261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C45F4-5359-4717-97D1-8103442F6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D9E352-E663-47B2-8D6E-8ECBC370F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191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49B92-9ABE-4105-8B8E-6B070DB38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149B1-716D-407D-8BA2-70487C2AEA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D6D3A-C9C4-4B4A-8C5B-E8BCA8A20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841E0-E618-428E-AA95-71074172A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7BDDA-A9EF-40E4-95CB-42D53DFEC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6551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5AC94F-B3EF-4D99-9F41-E13C85E0BE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512A55-8468-42FD-ABDE-CBA7D7FC30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324FB-D1D8-4E7D-85F9-D0ED4E5DF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9F1D8-D3E3-4449-BCD1-A10F2A7D7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08C6E-D2FE-44B0-BA59-556D9BA3D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280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D0FF7-AD45-4BFE-A14F-3241F102A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13D033-ACC5-4353-B8E1-D3239535D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AC6AF-66F3-4FBB-A6E1-C503EC40A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7364-A683-4BAB-A6C1-4C6A95312C74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96547-74ED-497F-9A95-ACDA2A28E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B96B5-B646-45CB-9D25-22F9917FF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1F3F-40FC-4038-BE9C-246AFB6E1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26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C16E7-3B84-4AFC-B782-C63E303D6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8CF24-54EC-4521-93D9-67D817E553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222CB9-CEDA-4563-A4CA-994A59A6A3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F9F437-B3A5-4DA8-B937-8BC0B1775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7364-A683-4BAB-A6C1-4C6A95312C74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824C73-A138-4767-A3A7-C962F6FD4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B5B38B-387C-4A30-8CE5-3499FC4A9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1F3F-40FC-4038-BE9C-246AFB6E1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462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55281-7232-4B5A-B8B7-FE4B0776A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BD15D3-618C-42C1-85A4-8284161DD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C7C8EA-E674-4337-94C1-86F0DEA08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8DA8BA-466C-4E54-BDA0-5814F64E6A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9EEFC0-0B43-460B-B3D5-53942FD49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B2DBEB-5756-4447-9424-FCFCEA5F0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7364-A683-4BAB-A6C1-4C6A95312C74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6C83A2-C34A-4BF9-859C-C3D70D0D7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4ADF67-381D-464D-BD63-2EA0DABB0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1F3F-40FC-4038-BE9C-246AFB6E1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3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80364-BDFC-445E-B1F2-C64F87875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3705AD-0F45-443D-896F-65C423D3A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7364-A683-4BAB-A6C1-4C6A95312C74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5A49D4-3BDF-4090-B21E-DC52AE448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5F033-CBD1-4858-AB44-1F2BF9173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1F3F-40FC-4038-BE9C-246AFB6E1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183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8BFBC5-51D3-429D-9BF0-C6D16CD27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7364-A683-4BAB-A6C1-4C6A95312C74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115756-9D95-4071-8421-9CF2D6E64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AD812-1A9D-4719-8325-F69E132E4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1F3F-40FC-4038-BE9C-246AFB6E1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639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69E53-FB07-4771-ACE9-175E65960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E6A13-6207-4AA7-87D2-519E1576C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1B661B-A28A-480D-839C-47FC021134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6E524-1887-428A-890E-8F3936FD6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7364-A683-4BAB-A6C1-4C6A95312C74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BF454-5896-4124-9550-E3D1FAB83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299D96-DFAE-4DB3-80A5-1392A4ABE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1F3F-40FC-4038-BE9C-246AFB6E1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925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137E6-45DF-4155-98BB-24EBA8F2F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43FF97-486F-4CE5-A8FE-D9B39F1500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0AE756-8277-49BB-A957-23DD9EB857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F7E21C-E140-48F9-B308-36F8BB894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7364-A683-4BAB-A6C1-4C6A95312C74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5BB4D5-AA1E-4679-BD84-9930E0C51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CDF06-52DE-42A9-9964-C3625D3BD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1F3F-40FC-4038-BE9C-246AFB6E1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289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CF142E-F759-416C-BE4C-B1289E326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097B5-6894-41B2-BB5C-58A483046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DCBD0-532F-49BF-847E-BF8EEFB84C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57364-A683-4BAB-A6C1-4C6A95312C74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FCAFA-6F06-42A0-BD48-B8ACE51624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62E65-7D28-42BF-B56F-BA1EBA604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11F3F-40FC-4038-BE9C-246AFB6E1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03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CBC4E8-B340-47A6-8625-A0E70AAD2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5"/>
            <a:ext cx="11306174" cy="6254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87994-A22D-436F-9DE1-D73FB2F9A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3" y="1825625"/>
            <a:ext cx="11306174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3AE11-B985-4463-B185-5130F1D9F3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FD240-F039-4337-B5FD-3E68A9461EE9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CC4FE-129B-4D44-AC4E-5FEADFC73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79951-9F10-4580-A149-88C44DD7B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00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Arabic Typesetting" panose="03020402040406030203" pitchFamily="66" charset="-7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Arabic Typesetting" panose="03020402040406030203" pitchFamily="66" charset="-7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Arabic Typesetting" panose="03020402040406030203" pitchFamily="66" charset="-7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j-lt"/>
          <a:ea typeface="+mn-ea"/>
          <a:cs typeface="Arabic Typesetting" panose="03020402040406030203" pitchFamily="66" charset="-7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Arabic Typesetting" panose="03020402040406030203" pitchFamily="66" charset="-7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Arabic Typesetting" panose="03020402040406030203" pitchFamily="66" charset="-7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79">
          <p15:clr>
            <a:srgbClr val="F26B43"/>
          </p15:clr>
        </p15:guide>
        <p15:guide id="3" pos="740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1" b="68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" t="14395" r="104" b="6895"/>
          <a:stretch/>
        </p:blipFill>
        <p:spPr/>
      </p:pic>
      <p:grpSp>
        <p:nvGrpSpPr>
          <p:cNvPr id="13" name="Group 12"/>
          <p:cNvGrpSpPr/>
          <p:nvPr/>
        </p:nvGrpSpPr>
        <p:grpSpPr>
          <a:xfrm>
            <a:off x="3152248" y="677862"/>
            <a:ext cx="5887495" cy="5502275"/>
            <a:chOff x="330196" y="1257300"/>
            <a:chExt cx="4577779" cy="4419600"/>
          </a:xfrm>
        </p:grpSpPr>
        <p:sp>
          <p:nvSpPr>
            <p:cNvPr id="9" name="Oval 8"/>
            <p:cNvSpPr/>
            <p:nvPr/>
          </p:nvSpPr>
          <p:spPr>
            <a:xfrm>
              <a:off x="409288" y="1257300"/>
              <a:ext cx="4419600" cy="4419600"/>
            </a:xfrm>
            <a:prstGeom prst="ellips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itle 1"/>
            <p:cNvSpPr txBox="1">
              <a:spLocks/>
            </p:cNvSpPr>
            <p:nvPr/>
          </p:nvSpPr>
          <p:spPr>
            <a:xfrm>
              <a:off x="330196" y="4318559"/>
              <a:ext cx="4577779" cy="741648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2000" b="1" dirty="0" err="1">
                  <a:solidFill>
                    <a:schemeClr val="bg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Thực</a:t>
              </a:r>
              <a:r>
                <a:rPr lang="en-US" sz="2000" b="1" dirty="0">
                  <a:solidFill>
                    <a:schemeClr val="bg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hiện</a:t>
              </a:r>
              <a:r>
                <a:rPr lang="en-US" sz="2000" b="1" dirty="0">
                  <a:solidFill>
                    <a:schemeClr val="bg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: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1" dirty="0">
                  <a:solidFill>
                    <a:schemeClr val="bg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1812824 – Vũ Đình Phúc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1" dirty="0">
                  <a:solidFill>
                    <a:schemeClr val="bg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1812843 – </a:t>
              </a:r>
              <a:r>
                <a:rPr lang="en-US" sz="2000" b="1" dirty="0" err="1">
                  <a:solidFill>
                    <a:schemeClr val="bg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Đặng</a:t>
              </a:r>
              <a:r>
                <a:rPr lang="en-US" sz="2000" b="1" dirty="0">
                  <a:solidFill>
                    <a:schemeClr val="bg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Ngọc</a:t>
              </a:r>
              <a:r>
                <a:rPr lang="en-US" sz="2000" b="1" dirty="0">
                  <a:solidFill>
                    <a:schemeClr val="bg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Thạch</a:t>
              </a:r>
              <a:endParaRPr lang="en-US" sz="2000" b="1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8F8B8867-EBB6-48E2-A894-F8DB1898964B}"/>
              </a:ext>
            </a:extLst>
          </p:cNvPr>
          <p:cNvSpPr txBox="1">
            <a:spLocks/>
          </p:cNvSpPr>
          <p:nvPr/>
        </p:nvSpPr>
        <p:spPr>
          <a:xfrm>
            <a:off x="3152248" y="2688226"/>
            <a:ext cx="5887495" cy="86177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800" b="1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XÂY DỰNG ỨNG DỤNG QUẢN LÝ CÔNG VIỆC TRÊN ĐIỆN THOẠI VỚI FLUTTER</a:t>
            </a:r>
            <a:endParaRPr lang="en-US" sz="2800" b="1" dirty="0">
              <a:solidFill>
                <a:schemeClr val="accent2">
                  <a:lumMod val="40000"/>
                  <a:lumOff val="60000"/>
                </a:schemeClr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B4D26A2-0FDF-4841-B207-16228FBE5BA2}"/>
              </a:ext>
            </a:extLst>
          </p:cNvPr>
          <p:cNvSpPr txBox="1">
            <a:spLocks/>
          </p:cNvSpPr>
          <p:nvPr/>
        </p:nvSpPr>
        <p:spPr>
          <a:xfrm>
            <a:off x="3152248" y="1904263"/>
            <a:ext cx="5887495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- ĐỒ ÁN CƠ SỞ -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05FC174-BEFE-483A-9F53-7F4681F80A32}"/>
              </a:ext>
            </a:extLst>
          </p:cNvPr>
          <p:cNvSpPr txBox="1">
            <a:spLocks/>
          </p:cNvSpPr>
          <p:nvPr/>
        </p:nvSpPr>
        <p:spPr>
          <a:xfrm>
            <a:off x="3152248" y="3658965"/>
            <a:ext cx="5887495" cy="3077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GVHD: </a:t>
            </a:r>
            <a:r>
              <a:rPr lang="en-US" sz="2000" b="1" dirty="0" err="1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Thái</a:t>
            </a:r>
            <a:r>
              <a:rPr lang="en-US" sz="2000" b="1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Duy</a:t>
            </a:r>
            <a:r>
              <a:rPr lang="en-US" sz="2000" b="1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Quý</a:t>
            </a:r>
            <a:endParaRPr lang="en-US" sz="2000" b="1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0" name="Picture 2" descr="Tất cả thông báo – Trường Đại học Đà Lạt">
            <a:extLst>
              <a:ext uri="{FF2B5EF4-FFF2-40B4-BE49-F238E27FC236}">
                <a16:creationId xmlns:a16="http://schemas.microsoft.com/office/drawing/2014/main" id="{98F724F6-5F3D-428E-9DCD-616A7C79F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1214" y="100479"/>
            <a:ext cx="950399" cy="95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323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9E0393-C20E-455E-A3E5-C47290094C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7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8" name="Picture 27" descr="A picture containing table, sitting, holding, keyboard&#10;&#10;Description automatically generated">
            <a:extLst>
              <a:ext uri="{FF2B5EF4-FFF2-40B4-BE49-F238E27FC236}">
                <a16:creationId xmlns:a16="http://schemas.microsoft.com/office/drawing/2014/main" id="{B15FFE87-48D9-4BBE-B0F6-43AA3EE9EA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5660567" cy="6858000"/>
          </a:xfrm>
          <a:custGeom>
            <a:avLst/>
            <a:gdLst>
              <a:gd name="connsiteX0" fmla="*/ 0 w 5660567"/>
              <a:gd name="connsiteY0" fmla="*/ 0 h 6858000"/>
              <a:gd name="connsiteX1" fmla="*/ 5660567 w 5660567"/>
              <a:gd name="connsiteY1" fmla="*/ 0 h 6858000"/>
              <a:gd name="connsiteX2" fmla="*/ 2225866 w 5660567"/>
              <a:gd name="connsiteY2" fmla="*/ 6858000 h 6858000"/>
              <a:gd name="connsiteX3" fmla="*/ 0 w 56605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0"/>
                </a:moveTo>
                <a:lnTo>
                  <a:pt x="5660567" y="0"/>
                </a:lnTo>
                <a:lnTo>
                  <a:pt x="22258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1B519FA-631B-4A02-8B37-692FCEB60D91}"/>
              </a:ext>
            </a:extLst>
          </p:cNvPr>
          <p:cNvSpPr/>
          <p:nvPr/>
        </p:nvSpPr>
        <p:spPr>
          <a:xfrm flipV="1">
            <a:off x="2" y="0"/>
            <a:ext cx="5660567" cy="6858000"/>
          </a:xfrm>
          <a:custGeom>
            <a:avLst/>
            <a:gdLst>
              <a:gd name="connsiteX0" fmla="*/ 0 w 5660567"/>
              <a:gd name="connsiteY0" fmla="*/ 6858000 h 6858000"/>
              <a:gd name="connsiteX1" fmla="*/ 5660567 w 5660567"/>
              <a:gd name="connsiteY1" fmla="*/ 6858000 h 6858000"/>
              <a:gd name="connsiteX2" fmla="*/ 2225866 w 5660567"/>
              <a:gd name="connsiteY2" fmla="*/ 0 h 6858000"/>
              <a:gd name="connsiteX3" fmla="*/ 0 w 5660567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6858000"/>
                </a:moveTo>
                <a:lnTo>
                  <a:pt x="5660567" y="6858000"/>
                </a:lnTo>
                <a:lnTo>
                  <a:pt x="22258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68000"/>
                </a:schemeClr>
              </a:gs>
              <a:gs pos="8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04DF2FC-1D40-4440-A102-C38ACE6A5D74}"/>
              </a:ext>
            </a:extLst>
          </p:cNvPr>
          <p:cNvGrpSpPr/>
          <p:nvPr/>
        </p:nvGrpSpPr>
        <p:grpSpPr>
          <a:xfrm rot="10800000">
            <a:off x="5270500" y="5640383"/>
            <a:ext cx="6256021" cy="0"/>
            <a:chOff x="2079810" y="3509963"/>
            <a:chExt cx="15623149" cy="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4F5339F-04E9-4047-840C-9101BCC8B86B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2079810" y="3509963"/>
              <a:ext cx="15623149" cy="0"/>
            </a:xfrm>
            <a:prstGeom prst="line">
              <a:avLst/>
            </a:prstGeom>
            <a:ln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6238019-D6D2-4B28-8292-3FAA3992EE4B}"/>
                </a:ext>
              </a:extLst>
            </p:cNvPr>
            <p:cNvCxnSpPr>
              <a:cxnSpLocks/>
            </p:cNvCxnSpPr>
            <p:nvPr/>
          </p:nvCxnSpPr>
          <p:spPr>
            <a:xfrm>
              <a:off x="5206604" y="3509963"/>
              <a:ext cx="3127828" cy="0"/>
            </a:xfrm>
            <a:prstGeom prst="line">
              <a:avLst/>
            </a:prstGeom>
            <a:ln w="63500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649CEFF-7A04-44DC-B938-0CD5FD4E6713}"/>
              </a:ext>
            </a:extLst>
          </p:cNvPr>
          <p:cNvGrpSpPr/>
          <p:nvPr/>
        </p:nvGrpSpPr>
        <p:grpSpPr>
          <a:xfrm rot="10800000">
            <a:off x="7851227" y="-2"/>
            <a:ext cx="3897859" cy="1098331"/>
            <a:chOff x="4203700" y="5759669"/>
            <a:chExt cx="3567824" cy="109833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43F41C6-BEAF-4935-A813-FF18A3A91F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370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057757F-538B-416C-92E3-9B98CF3C15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3083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E7A10E2-A935-4265-9407-584467B804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726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E23CC8C-C3B4-4CF6-AD79-81443DF24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4439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E72E619-B5EF-45C9-9F8C-FF6B329DF6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1524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6433588-5EE5-46B2-8E66-3BC1927892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796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E9C90DC-11F6-4736-8AD1-520383ED1A57}"/>
              </a:ext>
            </a:extLst>
          </p:cNvPr>
          <p:cNvSpPr txBox="1">
            <a:spLocks/>
          </p:cNvSpPr>
          <p:nvPr/>
        </p:nvSpPr>
        <p:spPr>
          <a:xfrm>
            <a:off x="969152" y="2091880"/>
            <a:ext cx="3574647" cy="175396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Arabic Typesetting" panose="03020402040406030203" pitchFamily="66" charset="-7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prstClr val="white"/>
                </a:solidFill>
                <a:latin typeface="Segoe UI"/>
              </a:rPr>
              <a:t>TÌM HIỂU FLUTTER</a:t>
            </a: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2C38566F-72FE-44D8-B8DF-379B54913ECC}"/>
              </a:ext>
            </a:extLst>
          </p:cNvPr>
          <p:cNvSpPr/>
          <p:nvPr/>
        </p:nvSpPr>
        <p:spPr>
          <a:xfrm flipV="1">
            <a:off x="2225868" y="0"/>
            <a:ext cx="3574648" cy="6858000"/>
          </a:xfrm>
          <a:custGeom>
            <a:avLst/>
            <a:gdLst>
              <a:gd name="connsiteX0" fmla="*/ 3434701 w 3574648"/>
              <a:gd name="connsiteY0" fmla="*/ 6858000 h 6858000"/>
              <a:gd name="connsiteX1" fmla="*/ 3574648 w 3574648"/>
              <a:gd name="connsiteY1" fmla="*/ 6858000 h 6858000"/>
              <a:gd name="connsiteX2" fmla="*/ 23835 w 3574648"/>
              <a:gd name="connsiteY2" fmla="*/ 0 h 6858000"/>
              <a:gd name="connsiteX3" fmla="*/ 0 w 357464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4648" h="6858000">
                <a:moveTo>
                  <a:pt x="3434701" y="6858000"/>
                </a:moveTo>
                <a:lnTo>
                  <a:pt x="3574648" y="6858000"/>
                </a:lnTo>
                <a:lnTo>
                  <a:pt x="23835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83000"/>
                </a:schemeClr>
              </a:gs>
              <a:gs pos="9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9B8A14-7270-4E91-8A73-C57A09130949}"/>
              </a:ext>
            </a:extLst>
          </p:cNvPr>
          <p:cNvSpPr txBox="1"/>
          <p:nvPr/>
        </p:nvSpPr>
        <p:spPr>
          <a:xfrm>
            <a:off x="4919504" y="2691861"/>
            <a:ext cx="6958011" cy="15931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sz="2400" dirty="0">
                <a:solidFill>
                  <a:schemeClr val="bg1"/>
                </a:solidFill>
              </a:rPr>
              <a:t>Flutter </a:t>
            </a:r>
            <a:r>
              <a:rPr lang="en-US" sz="2400" dirty="0" err="1">
                <a:solidFill>
                  <a:schemeClr val="bg1"/>
                </a:solidFill>
              </a:rPr>
              <a:t>được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phát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triển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nhằm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giải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quyết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bài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toán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thường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gặp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trong</a:t>
            </a:r>
            <a:r>
              <a:rPr lang="en-US" sz="2400" dirty="0">
                <a:solidFill>
                  <a:schemeClr val="bg1"/>
                </a:solidFill>
              </a:rPr>
              <a:t> mobile </a:t>
            </a:r>
            <a:r>
              <a:rPr lang="en-US" sz="2400" dirty="0" err="1">
                <a:solidFill>
                  <a:schemeClr val="bg1"/>
                </a:solidFill>
              </a:rPr>
              <a:t>là</a:t>
            </a:r>
            <a:r>
              <a:rPr lang="en-US" sz="2400" dirty="0">
                <a:solidFill>
                  <a:schemeClr val="bg1"/>
                </a:solidFill>
              </a:rPr>
              <a:t> Fast Development </a:t>
            </a:r>
            <a:r>
              <a:rPr lang="en-US" sz="2400" dirty="0" err="1">
                <a:solidFill>
                  <a:schemeClr val="bg1"/>
                </a:solidFill>
              </a:rPr>
              <a:t>và</a:t>
            </a:r>
            <a:r>
              <a:rPr lang="en-US" sz="2400" dirty="0">
                <a:solidFill>
                  <a:schemeClr val="bg1"/>
                </a:solidFill>
              </a:rPr>
              <a:t> Native Performance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7229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9E0393-C20E-455E-A3E5-C47290094C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7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8" name="Picture 27" descr="A picture containing table, sitting, holding, keyboard&#10;&#10;Description automatically generated">
            <a:extLst>
              <a:ext uri="{FF2B5EF4-FFF2-40B4-BE49-F238E27FC236}">
                <a16:creationId xmlns:a16="http://schemas.microsoft.com/office/drawing/2014/main" id="{B15FFE87-48D9-4BBE-B0F6-43AA3EE9EA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5660567" cy="6858000"/>
          </a:xfrm>
          <a:custGeom>
            <a:avLst/>
            <a:gdLst>
              <a:gd name="connsiteX0" fmla="*/ 0 w 5660567"/>
              <a:gd name="connsiteY0" fmla="*/ 0 h 6858000"/>
              <a:gd name="connsiteX1" fmla="*/ 5660567 w 5660567"/>
              <a:gd name="connsiteY1" fmla="*/ 0 h 6858000"/>
              <a:gd name="connsiteX2" fmla="*/ 2225866 w 5660567"/>
              <a:gd name="connsiteY2" fmla="*/ 6858000 h 6858000"/>
              <a:gd name="connsiteX3" fmla="*/ 0 w 56605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0"/>
                </a:moveTo>
                <a:lnTo>
                  <a:pt x="5660567" y="0"/>
                </a:lnTo>
                <a:lnTo>
                  <a:pt x="22258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1B519FA-631B-4A02-8B37-692FCEB60D91}"/>
              </a:ext>
            </a:extLst>
          </p:cNvPr>
          <p:cNvSpPr/>
          <p:nvPr/>
        </p:nvSpPr>
        <p:spPr>
          <a:xfrm flipV="1">
            <a:off x="2" y="0"/>
            <a:ext cx="5660567" cy="6858000"/>
          </a:xfrm>
          <a:custGeom>
            <a:avLst/>
            <a:gdLst>
              <a:gd name="connsiteX0" fmla="*/ 0 w 5660567"/>
              <a:gd name="connsiteY0" fmla="*/ 6858000 h 6858000"/>
              <a:gd name="connsiteX1" fmla="*/ 5660567 w 5660567"/>
              <a:gd name="connsiteY1" fmla="*/ 6858000 h 6858000"/>
              <a:gd name="connsiteX2" fmla="*/ 2225866 w 5660567"/>
              <a:gd name="connsiteY2" fmla="*/ 0 h 6858000"/>
              <a:gd name="connsiteX3" fmla="*/ 0 w 5660567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6858000"/>
                </a:moveTo>
                <a:lnTo>
                  <a:pt x="5660567" y="6858000"/>
                </a:lnTo>
                <a:lnTo>
                  <a:pt x="22258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68000"/>
                </a:schemeClr>
              </a:gs>
              <a:gs pos="8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04DF2FC-1D40-4440-A102-C38ACE6A5D74}"/>
              </a:ext>
            </a:extLst>
          </p:cNvPr>
          <p:cNvGrpSpPr/>
          <p:nvPr/>
        </p:nvGrpSpPr>
        <p:grpSpPr>
          <a:xfrm rot="10800000">
            <a:off x="5270500" y="5640383"/>
            <a:ext cx="6256021" cy="0"/>
            <a:chOff x="2079810" y="3509963"/>
            <a:chExt cx="15623149" cy="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4F5339F-04E9-4047-840C-9101BCC8B86B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2079810" y="3509963"/>
              <a:ext cx="15623149" cy="0"/>
            </a:xfrm>
            <a:prstGeom prst="line">
              <a:avLst/>
            </a:prstGeom>
            <a:ln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6238019-D6D2-4B28-8292-3FAA3992EE4B}"/>
                </a:ext>
              </a:extLst>
            </p:cNvPr>
            <p:cNvCxnSpPr>
              <a:cxnSpLocks/>
            </p:cNvCxnSpPr>
            <p:nvPr/>
          </p:nvCxnSpPr>
          <p:spPr>
            <a:xfrm>
              <a:off x="2079810" y="3509963"/>
              <a:ext cx="3127828" cy="0"/>
            </a:xfrm>
            <a:prstGeom prst="line">
              <a:avLst/>
            </a:prstGeom>
            <a:ln w="63500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649CEFF-7A04-44DC-B938-0CD5FD4E6713}"/>
              </a:ext>
            </a:extLst>
          </p:cNvPr>
          <p:cNvGrpSpPr/>
          <p:nvPr/>
        </p:nvGrpSpPr>
        <p:grpSpPr>
          <a:xfrm rot="10800000">
            <a:off x="7851227" y="-2"/>
            <a:ext cx="3897859" cy="1098331"/>
            <a:chOff x="4203700" y="5759669"/>
            <a:chExt cx="3567824" cy="109833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43F41C6-BEAF-4935-A813-FF18A3A91F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370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057757F-538B-416C-92E3-9B98CF3C15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3083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E7A10E2-A935-4265-9407-584467B804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726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E23CC8C-C3B4-4CF6-AD79-81443DF24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4439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E72E619-B5EF-45C9-9F8C-FF6B329DF6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1524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6433588-5EE5-46B2-8E66-3BC1927892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796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E9C90DC-11F6-4736-8AD1-520383ED1A57}"/>
              </a:ext>
            </a:extLst>
          </p:cNvPr>
          <p:cNvSpPr txBox="1">
            <a:spLocks/>
          </p:cNvSpPr>
          <p:nvPr/>
        </p:nvSpPr>
        <p:spPr>
          <a:xfrm>
            <a:off x="969152" y="2091880"/>
            <a:ext cx="3574647" cy="175396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Arabic Typesetting" panose="03020402040406030203" pitchFamily="66" charset="-7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prstClr val="white"/>
                </a:solidFill>
                <a:latin typeface="Segoe UI"/>
              </a:rPr>
              <a:t>TÌM HIỂU FLUTTER</a:t>
            </a: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2C38566F-72FE-44D8-B8DF-379B54913ECC}"/>
              </a:ext>
            </a:extLst>
          </p:cNvPr>
          <p:cNvSpPr/>
          <p:nvPr/>
        </p:nvSpPr>
        <p:spPr>
          <a:xfrm flipV="1">
            <a:off x="2225868" y="0"/>
            <a:ext cx="3574648" cy="6858000"/>
          </a:xfrm>
          <a:custGeom>
            <a:avLst/>
            <a:gdLst>
              <a:gd name="connsiteX0" fmla="*/ 3434701 w 3574648"/>
              <a:gd name="connsiteY0" fmla="*/ 6858000 h 6858000"/>
              <a:gd name="connsiteX1" fmla="*/ 3574648 w 3574648"/>
              <a:gd name="connsiteY1" fmla="*/ 6858000 h 6858000"/>
              <a:gd name="connsiteX2" fmla="*/ 23835 w 3574648"/>
              <a:gd name="connsiteY2" fmla="*/ 0 h 6858000"/>
              <a:gd name="connsiteX3" fmla="*/ 0 w 357464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4648" h="6858000">
                <a:moveTo>
                  <a:pt x="3434701" y="6858000"/>
                </a:moveTo>
                <a:lnTo>
                  <a:pt x="3574648" y="6858000"/>
                </a:lnTo>
                <a:lnTo>
                  <a:pt x="23835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83000"/>
                </a:schemeClr>
              </a:gs>
              <a:gs pos="9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C04DC7-3A27-470C-B7D4-38E6499B15CB}"/>
              </a:ext>
            </a:extLst>
          </p:cNvPr>
          <p:cNvSpPr txBox="1"/>
          <p:nvPr/>
        </p:nvSpPr>
        <p:spPr>
          <a:xfrm>
            <a:off x="4906010" y="2829574"/>
            <a:ext cx="6958011" cy="15931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en-US" sz="2400" dirty="0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Flutter </a:t>
            </a:r>
            <a:r>
              <a:rPr lang="en-US" altLang="en-US" sz="2400" dirty="0" err="1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altLang="en-US" sz="2400" dirty="0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altLang="en-US" sz="2400" dirty="0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altLang="en-US" sz="2400" dirty="0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cụ</a:t>
            </a:r>
            <a:r>
              <a:rPr lang="en-US" altLang="en-US" sz="2400" dirty="0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 UI </a:t>
            </a:r>
            <a:r>
              <a:rPr lang="en-US" altLang="en-US" sz="2400" dirty="0" err="1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altLang="en-US" sz="2400" dirty="0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xây</a:t>
            </a:r>
            <a:r>
              <a:rPr lang="en-US" altLang="en-US" sz="2400" dirty="0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r>
              <a:rPr lang="en-US" altLang="en-US" sz="2400" dirty="0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altLang="en-US" sz="2400" dirty="0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altLang="en-US" sz="2400" dirty="0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altLang="en-US" sz="2400" dirty="0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nhanh</a:t>
            </a:r>
            <a:r>
              <a:rPr lang="en-US" altLang="en-US" sz="2400" dirty="0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altLang="en-US" sz="2400" dirty="0" err="1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đẹp</a:t>
            </a:r>
            <a:r>
              <a:rPr lang="en-US" altLang="en-US" sz="2400" dirty="0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altLang="en-US" sz="2400" dirty="0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altLang="en-US" sz="2400" dirty="0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biên</a:t>
            </a:r>
            <a:r>
              <a:rPr lang="en-US" altLang="en-US" sz="2400" dirty="0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en-US" altLang="en-US" sz="2400" dirty="0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altLang="en-US" sz="2400" dirty="0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 native </a:t>
            </a:r>
            <a:r>
              <a:rPr lang="en-US" altLang="en-US" sz="2400" dirty="0" err="1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altLang="en-US" sz="2400" dirty="0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altLang="en-US" sz="2400" dirty="0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altLang="en-US" sz="2400" dirty="0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altLang="en-US" sz="2400" dirty="0" err="1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altLang="en-US" sz="2400" dirty="0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, web </a:t>
            </a:r>
            <a:r>
              <a:rPr lang="en-US" altLang="en-US" sz="2400" dirty="0" err="1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altLang="en-US" sz="2400" dirty="0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 desktop </a:t>
            </a:r>
            <a:r>
              <a:rPr lang="en-US" altLang="en-US" sz="2400" dirty="0" err="1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altLang="en-US" sz="2400" dirty="0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altLang="en-US" sz="2400" dirty="0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 codebase </a:t>
            </a:r>
            <a:r>
              <a:rPr lang="en-US" altLang="en-US" sz="2400" dirty="0" err="1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duy</a:t>
            </a:r>
            <a:r>
              <a:rPr lang="en-US" altLang="en-US" sz="2400" dirty="0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altLang="en-US" sz="2400" dirty="0">
                <a:solidFill>
                  <a:schemeClr val="bg1"/>
                </a:solidFill>
                <a:latin typeface="Segoe UI (Body)"/>
              </a:rPr>
              <a:t> </a:t>
            </a:r>
            <a:r>
              <a:rPr lang="en-US" sz="2400" noProof="0" dirty="0">
                <a:solidFill>
                  <a:schemeClr val="bg1"/>
                </a:solidFill>
                <a:latin typeface="Segoe UI (Body)"/>
              </a:rPr>
              <a:t>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(Body)"/>
            </a:endParaRPr>
          </a:p>
        </p:txBody>
      </p:sp>
    </p:spTree>
    <p:extLst>
      <p:ext uri="{BB962C8B-B14F-4D97-AF65-F5344CB8AC3E}">
        <p14:creationId xmlns:p14="http://schemas.microsoft.com/office/powerpoint/2010/main" val="842318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164">
            <a:extLst>
              <a:ext uri="{FF2B5EF4-FFF2-40B4-BE49-F238E27FC236}">
                <a16:creationId xmlns:a16="http://schemas.microsoft.com/office/drawing/2014/main" id="{B4289F3A-E30B-4531-956B-CE9011D7DB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49" b="8009"/>
          <a:stretch/>
        </p:blipFill>
        <p:spPr>
          <a:xfrm>
            <a:off x="0" y="4127126"/>
            <a:ext cx="12192000" cy="2730874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ECB886A1-E5BA-4F5F-8E22-A94F95CBBAC3}"/>
              </a:ext>
            </a:extLst>
          </p:cNvPr>
          <p:cNvSpPr/>
          <p:nvPr/>
        </p:nvSpPr>
        <p:spPr>
          <a:xfrm>
            <a:off x="0" y="4127127"/>
            <a:ext cx="12192000" cy="2730873"/>
          </a:xfrm>
          <a:prstGeom prst="rect">
            <a:avLst/>
          </a:prstGeom>
          <a:gradFill>
            <a:gsLst>
              <a:gs pos="0">
                <a:srgbClr val="92667D">
                  <a:alpha val="70000"/>
                </a:srgbClr>
              </a:gs>
              <a:gs pos="100000">
                <a:schemeClr val="accent1">
                  <a:lumMod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5753F45-1886-4F83-AC55-25EEDB04FCF2}"/>
              </a:ext>
            </a:extLst>
          </p:cNvPr>
          <p:cNvGrpSpPr/>
          <p:nvPr/>
        </p:nvGrpSpPr>
        <p:grpSpPr>
          <a:xfrm>
            <a:off x="7336604" y="935709"/>
            <a:ext cx="2219638" cy="4685848"/>
            <a:chOff x="5131235" y="1444422"/>
            <a:chExt cx="1961921" cy="414178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B566AEF-977A-4F8C-84E8-80550B94D95E}"/>
                </a:ext>
              </a:extLst>
            </p:cNvPr>
            <p:cNvGrpSpPr/>
            <p:nvPr/>
          </p:nvGrpSpPr>
          <p:grpSpPr>
            <a:xfrm>
              <a:off x="6459626" y="1444422"/>
              <a:ext cx="317447" cy="25885"/>
              <a:chOff x="3605213" y="133352"/>
              <a:chExt cx="369888" cy="30161"/>
            </a:xfrm>
          </p:grpSpPr>
          <p:sp>
            <p:nvSpPr>
              <p:cNvPr id="48" name="Freeform 12">
                <a:extLst>
                  <a:ext uri="{FF2B5EF4-FFF2-40B4-BE49-F238E27FC236}">
                    <a16:creationId xmlns:a16="http://schemas.microsoft.com/office/drawing/2014/main" id="{AD2A2CF4-8DB6-4FE7-BEB9-C8C02A9EC3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7912" y="133352"/>
                <a:ext cx="346075" cy="19050"/>
              </a:xfrm>
              <a:custGeom>
                <a:avLst/>
                <a:gdLst>
                  <a:gd name="T0" fmla="*/ 36 w 1309"/>
                  <a:gd name="T1" fmla="*/ 0 h 74"/>
                  <a:gd name="T2" fmla="*/ 1272 w 1309"/>
                  <a:gd name="T3" fmla="*/ 0 h 74"/>
                  <a:gd name="T4" fmla="*/ 1280 w 1309"/>
                  <a:gd name="T5" fmla="*/ 1 h 74"/>
                  <a:gd name="T6" fmla="*/ 1286 w 1309"/>
                  <a:gd name="T7" fmla="*/ 3 h 74"/>
                  <a:gd name="T8" fmla="*/ 1292 w 1309"/>
                  <a:gd name="T9" fmla="*/ 7 h 74"/>
                  <a:gd name="T10" fmla="*/ 1298 w 1309"/>
                  <a:gd name="T11" fmla="*/ 11 h 74"/>
                  <a:gd name="T12" fmla="*/ 1302 w 1309"/>
                  <a:gd name="T13" fmla="*/ 16 h 74"/>
                  <a:gd name="T14" fmla="*/ 1306 w 1309"/>
                  <a:gd name="T15" fmla="*/ 23 h 74"/>
                  <a:gd name="T16" fmla="*/ 1308 w 1309"/>
                  <a:gd name="T17" fmla="*/ 30 h 74"/>
                  <a:gd name="T18" fmla="*/ 1309 w 1309"/>
                  <a:gd name="T19" fmla="*/ 38 h 74"/>
                  <a:gd name="T20" fmla="*/ 1309 w 1309"/>
                  <a:gd name="T21" fmla="*/ 38 h 74"/>
                  <a:gd name="T22" fmla="*/ 1308 w 1309"/>
                  <a:gd name="T23" fmla="*/ 44 h 74"/>
                  <a:gd name="T24" fmla="*/ 1306 w 1309"/>
                  <a:gd name="T25" fmla="*/ 51 h 74"/>
                  <a:gd name="T26" fmla="*/ 1302 w 1309"/>
                  <a:gd name="T27" fmla="*/ 58 h 74"/>
                  <a:gd name="T28" fmla="*/ 1298 w 1309"/>
                  <a:gd name="T29" fmla="*/ 64 h 74"/>
                  <a:gd name="T30" fmla="*/ 1292 w 1309"/>
                  <a:gd name="T31" fmla="*/ 67 h 74"/>
                  <a:gd name="T32" fmla="*/ 1286 w 1309"/>
                  <a:gd name="T33" fmla="*/ 71 h 74"/>
                  <a:gd name="T34" fmla="*/ 1280 w 1309"/>
                  <a:gd name="T35" fmla="*/ 73 h 74"/>
                  <a:gd name="T36" fmla="*/ 1272 w 1309"/>
                  <a:gd name="T37" fmla="*/ 74 h 74"/>
                  <a:gd name="T38" fmla="*/ 36 w 1309"/>
                  <a:gd name="T39" fmla="*/ 74 h 74"/>
                  <a:gd name="T40" fmla="*/ 30 w 1309"/>
                  <a:gd name="T41" fmla="*/ 73 h 74"/>
                  <a:gd name="T42" fmla="*/ 23 w 1309"/>
                  <a:gd name="T43" fmla="*/ 71 h 74"/>
                  <a:gd name="T44" fmla="*/ 16 w 1309"/>
                  <a:gd name="T45" fmla="*/ 67 h 74"/>
                  <a:gd name="T46" fmla="*/ 10 w 1309"/>
                  <a:gd name="T47" fmla="*/ 64 h 74"/>
                  <a:gd name="T48" fmla="*/ 6 w 1309"/>
                  <a:gd name="T49" fmla="*/ 58 h 74"/>
                  <a:gd name="T50" fmla="*/ 2 w 1309"/>
                  <a:gd name="T51" fmla="*/ 51 h 74"/>
                  <a:gd name="T52" fmla="*/ 1 w 1309"/>
                  <a:gd name="T53" fmla="*/ 44 h 74"/>
                  <a:gd name="T54" fmla="*/ 0 w 1309"/>
                  <a:gd name="T55" fmla="*/ 38 h 74"/>
                  <a:gd name="T56" fmla="*/ 0 w 1309"/>
                  <a:gd name="T57" fmla="*/ 38 h 74"/>
                  <a:gd name="T58" fmla="*/ 1 w 1309"/>
                  <a:gd name="T59" fmla="*/ 30 h 74"/>
                  <a:gd name="T60" fmla="*/ 2 w 1309"/>
                  <a:gd name="T61" fmla="*/ 23 h 74"/>
                  <a:gd name="T62" fmla="*/ 6 w 1309"/>
                  <a:gd name="T63" fmla="*/ 16 h 74"/>
                  <a:gd name="T64" fmla="*/ 10 w 1309"/>
                  <a:gd name="T65" fmla="*/ 11 h 74"/>
                  <a:gd name="T66" fmla="*/ 16 w 1309"/>
                  <a:gd name="T67" fmla="*/ 7 h 74"/>
                  <a:gd name="T68" fmla="*/ 23 w 1309"/>
                  <a:gd name="T69" fmla="*/ 3 h 74"/>
                  <a:gd name="T70" fmla="*/ 30 w 1309"/>
                  <a:gd name="T71" fmla="*/ 1 h 74"/>
                  <a:gd name="T72" fmla="*/ 36 w 1309"/>
                  <a:gd name="T73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09" h="74">
                    <a:moveTo>
                      <a:pt x="36" y="0"/>
                    </a:moveTo>
                    <a:lnTo>
                      <a:pt x="1272" y="0"/>
                    </a:lnTo>
                    <a:lnTo>
                      <a:pt x="1280" y="1"/>
                    </a:lnTo>
                    <a:lnTo>
                      <a:pt x="1286" y="3"/>
                    </a:lnTo>
                    <a:lnTo>
                      <a:pt x="1292" y="7"/>
                    </a:lnTo>
                    <a:lnTo>
                      <a:pt x="1298" y="11"/>
                    </a:lnTo>
                    <a:lnTo>
                      <a:pt x="1302" y="16"/>
                    </a:lnTo>
                    <a:lnTo>
                      <a:pt x="1306" y="23"/>
                    </a:lnTo>
                    <a:lnTo>
                      <a:pt x="1308" y="30"/>
                    </a:lnTo>
                    <a:lnTo>
                      <a:pt x="1309" y="38"/>
                    </a:lnTo>
                    <a:lnTo>
                      <a:pt x="1309" y="38"/>
                    </a:lnTo>
                    <a:lnTo>
                      <a:pt x="1308" y="44"/>
                    </a:lnTo>
                    <a:lnTo>
                      <a:pt x="1306" y="51"/>
                    </a:lnTo>
                    <a:lnTo>
                      <a:pt x="1302" y="58"/>
                    </a:lnTo>
                    <a:lnTo>
                      <a:pt x="1298" y="64"/>
                    </a:lnTo>
                    <a:lnTo>
                      <a:pt x="1292" y="67"/>
                    </a:lnTo>
                    <a:lnTo>
                      <a:pt x="1286" y="71"/>
                    </a:lnTo>
                    <a:lnTo>
                      <a:pt x="1280" y="73"/>
                    </a:lnTo>
                    <a:lnTo>
                      <a:pt x="1272" y="74"/>
                    </a:lnTo>
                    <a:lnTo>
                      <a:pt x="36" y="74"/>
                    </a:lnTo>
                    <a:lnTo>
                      <a:pt x="30" y="73"/>
                    </a:lnTo>
                    <a:lnTo>
                      <a:pt x="23" y="71"/>
                    </a:lnTo>
                    <a:lnTo>
                      <a:pt x="16" y="67"/>
                    </a:lnTo>
                    <a:lnTo>
                      <a:pt x="10" y="64"/>
                    </a:lnTo>
                    <a:lnTo>
                      <a:pt x="6" y="58"/>
                    </a:lnTo>
                    <a:lnTo>
                      <a:pt x="2" y="51"/>
                    </a:lnTo>
                    <a:lnTo>
                      <a:pt x="1" y="44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1" y="30"/>
                    </a:lnTo>
                    <a:lnTo>
                      <a:pt x="2" y="23"/>
                    </a:lnTo>
                    <a:lnTo>
                      <a:pt x="6" y="16"/>
                    </a:lnTo>
                    <a:lnTo>
                      <a:pt x="10" y="11"/>
                    </a:lnTo>
                    <a:lnTo>
                      <a:pt x="16" y="7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6" y="0"/>
                    </a:lnTo>
                    <a:close/>
                  </a:path>
                </a:pathLst>
              </a:custGeom>
              <a:gradFill flip="none" rotWithShape="1">
                <a:gsLst>
                  <a:gs pos="28744">
                    <a:schemeClr val="bg1">
                      <a:lumMod val="75000"/>
                    </a:schemeClr>
                  </a:gs>
                  <a:gs pos="78000">
                    <a:srgbClr val="060606"/>
                  </a:gs>
                  <a:gs pos="100000">
                    <a:srgbClr val="3C3C3C"/>
                  </a:gs>
                  <a:gs pos="10000">
                    <a:schemeClr val="bg1">
                      <a:lumMod val="50000"/>
                    </a:schemeClr>
                  </a:gs>
                  <a:gs pos="5400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Rectangle 13">
                <a:extLst>
                  <a:ext uri="{FF2B5EF4-FFF2-40B4-BE49-F238E27FC236}">
                    <a16:creationId xmlns:a16="http://schemas.microsoft.com/office/drawing/2014/main" id="{8E2C18C8-FF60-423D-A911-F6B6A467F4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5213" y="142875"/>
                <a:ext cx="369888" cy="20638"/>
              </a:xfrm>
              <a:prstGeom prst="rect">
                <a:avLst/>
              </a:prstGeom>
              <a:gradFill flip="none" rotWithShape="1">
                <a:gsLst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001D097-657E-4722-BB7D-138DB7AF854A}"/>
                </a:ext>
              </a:extLst>
            </p:cNvPr>
            <p:cNvGrpSpPr/>
            <p:nvPr/>
          </p:nvGrpSpPr>
          <p:grpSpPr>
            <a:xfrm>
              <a:off x="5131235" y="2035717"/>
              <a:ext cx="25874" cy="870588"/>
              <a:chOff x="2057454" y="822328"/>
              <a:chExt cx="30149" cy="1014410"/>
            </a:xfrm>
          </p:grpSpPr>
          <p:sp>
            <p:nvSpPr>
              <p:cNvPr id="42" name="Freeform 6">
                <a:extLst>
                  <a:ext uri="{FF2B5EF4-FFF2-40B4-BE49-F238E27FC236}">
                    <a16:creationId xmlns:a16="http://schemas.microsoft.com/office/drawing/2014/main" id="{E2F8091E-1C1D-4A1D-9080-A2F176C17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7478" y="828677"/>
                <a:ext cx="19050" cy="200025"/>
              </a:xfrm>
              <a:custGeom>
                <a:avLst/>
                <a:gdLst>
                  <a:gd name="T0" fmla="*/ 0 w 74"/>
                  <a:gd name="T1" fmla="*/ 723 h 760"/>
                  <a:gd name="T2" fmla="*/ 0 w 74"/>
                  <a:gd name="T3" fmla="*/ 37 h 760"/>
                  <a:gd name="T4" fmla="*/ 1 w 74"/>
                  <a:gd name="T5" fmla="*/ 29 h 760"/>
                  <a:gd name="T6" fmla="*/ 3 w 74"/>
                  <a:gd name="T7" fmla="*/ 22 h 760"/>
                  <a:gd name="T8" fmla="*/ 7 w 74"/>
                  <a:gd name="T9" fmla="*/ 16 h 760"/>
                  <a:gd name="T10" fmla="*/ 11 w 74"/>
                  <a:gd name="T11" fmla="*/ 11 h 760"/>
                  <a:gd name="T12" fmla="*/ 16 w 74"/>
                  <a:gd name="T13" fmla="*/ 6 h 760"/>
                  <a:gd name="T14" fmla="*/ 23 w 74"/>
                  <a:gd name="T15" fmla="*/ 3 h 760"/>
                  <a:gd name="T16" fmla="*/ 30 w 74"/>
                  <a:gd name="T17" fmla="*/ 1 h 760"/>
                  <a:gd name="T18" fmla="*/ 38 w 74"/>
                  <a:gd name="T19" fmla="*/ 0 h 760"/>
                  <a:gd name="T20" fmla="*/ 38 w 74"/>
                  <a:gd name="T21" fmla="*/ 0 h 760"/>
                  <a:gd name="T22" fmla="*/ 44 w 74"/>
                  <a:gd name="T23" fmla="*/ 1 h 760"/>
                  <a:gd name="T24" fmla="*/ 51 w 74"/>
                  <a:gd name="T25" fmla="*/ 3 h 760"/>
                  <a:gd name="T26" fmla="*/ 58 w 74"/>
                  <a:gd name="T27" fmla="*/ 6 h 760"/>
                  <a:gd name="T28" fmla="*/ 63 w 74"/>
                  <a:gd name="T29" fmla="*/ 11 h 760"/>
                  <a:gd name="T30" fmla="*/ 67 w 74"/>
                  <a:gd name="T31" fmla="*/ 16 h 760"/>
                  <a:gd name="T32" fmla="*/ 71 w 74"/>
                  <a:gd name="T33" fmla="*/ 22 h 760"/>
                  <a:gd name="T34" fmla="*/ 73 w 74"/>
                  <a:gd name="T35" fmla="*/ 29 h 760"/>
                  <a:gd name="T36" fmla="*/ 74 w 74"/>
                  <a:gd name="T37" fmla="*/ 37 h 760"/>
                  <a:gd name="T38" fmla="*/ 74 w 74"/>
                  <a:gd name="T39" fmla="*/ 723 h 760"/>
                  <a:gd name="T40" fmla="*/ 73 w 74"/>
                  <a:gd name="T41" fmla="*/ 730 h 760"/>
                  <a:gd name="T42" fmla="*/ 71 w 74"/>
                  <a:gd name="T43" fmla="*/ 738 h 760"/>
                  <a:gd name="T44" fmla="*/ 67 w 74"/>
                  <a:gd name="T45" fmla="*/ 744 h 760"/>
                  <a:gd name="T46" fmla="*/ 63 w 74"/>
                  <a:gd name="T47" fmla="*/ 750 h 760"/>
                  <a:gd name="T48" fmla="*/ 58 w 74"/>
                  <a:gd name="T49" fmla="*/ 754 h 760"/>
                  <a:gd name="T50" fmla="*/ 51 w 74"/>
                  <a:gd name="T51" fmla="*/ 758 h 760"/>
                  <a:gd name="T52" fmla="*/ 44 w 74"/>
                  <a:gd name="T53" fmla="*/ 760 h 760"/>
                  <a:gd name="T54" fmla="*/ 38 w 74"/>
                  <a:gd name="T55" fmla="*/ 760 h 760"/>
                  <a:gd name="T56" fmla="*/ 38 w 74"/>
                  <a:gd name="T57" fmla="*/ 760 h 760"/>
                  <a:gd name="T58" fmla="*/ 30 w 74"/>
                  <a:gd name="T59" fmla="*/ 760 h 760"/>
                  <a:gd name="T60" fmla="*/ 23 w 74"/>
                  <a:gd name="T61" fmla="*/ 758 h 760"/>
                  <a:gd name="T62" fmla="*/ 16 w 74"/>
                  <a:gd name="T63" fmla="*/ 754 h 760"/>
                  <a:gd name="T64" fmla="*/ 11 w 74"/>
                  <a:gd name="T65" fmla="*/ 750 h 760"/>
                  <a:gd name="T66" fmla="*/ 7 w 74"/>
                  <a:gd name="T67" fmla="*/ 744 h 760"/>
                  <a:gd name="T68" fmla="*/ 3 w 74"/>
                  <a:gd name="T69" fmla="*/ 738 h 760"/>
                  <a:gd name="T70" fmla="*/ 1 w 74"/>
                  <a:gd name="T71" fmla="*/ 730 h 760"/>
                  <a:gd name="T72" fmla="*/ 0 w 74"/>
                  <a:gd name="T73" fmla="*/ 723 h 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4" h="760">
                    <a:moveTo>
                      <a:pt x="0" y="723"/>
                    </a:moveTo>
                    <a:lnTo>
                      <a:pt x="0" y="37"/>
                    </a:lnTo>
                    <a:lnTo>
                      <a:pt x="1" y="29"/>
                    </a:lnTo>
                    <a:lnTo>
                      <a:pt x="3" y="22"/>
                    </a:lnTo>
                    <a:lnTo>
                      <a:pt x="7" y="16"/>
                    </a:lnTo>
                    <a:lnTo>
                      <a:pt x="11" y="11"/>
                    </a:lnTo>
                    <a:lnTo>
                      <a:pt x="16" y="6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4" y="1"/>
                    </a:lnTo>
                    <a:lnTo>
                      <a:pt x="51" y="3"/>
                    </a:lnTo>
                    <a:lnTo>
                      <a:pt x="58" y="6"/>
                    </a:lnTo>
                    <a:lnTo>
                      <a:pt x="63" y="11"/>
                    </a:lnTo>
                    <a:lnTo>
                      <a:pt x="67" y="16"/>
                    </a:lnTo>
                    <a:lnTo>
                      <a:pt x="71" y="22"/>
                    </a:lnTo>
                    <a:lnTo>
                      <a:pt x="73" y="29"/>
                    </a:lnTo>
                    <a:lnTo>
                      <a:pt x="74" y="37"/>
                    </a:lnTo>
                    <a:lnTo>
                      <a:pt x="74" y="723"/>
                    </a:lnTo>
                    <a:lnTo>
                      <a:pt x="73" y="730"/>
                    </a:lnTo>
                    <a:lnTo>
                      <a:pt x="71" y="738"/>
                    </a:lnTo>
                    <a:lnTo>
                      <a:pt x="67" y="744"/>
                    </a:lnTo>
                    <a:lnTo>
                      <a:pt x="63" y="750"/>
                    </a:lnTo>
                    <a:lnTo>
                      <a:pt x="58" y="754"/>
                    </a:lnTo>
                    <a:lnTo>
                      <a:pt x="51" y="758"/>
                    </a:lnTo>
                    <a:lnTo>
                      <a:pt x="44" y="760"/>
                    </a:lnTo>
                    <a:lnTo>
                      <a:pt x="38" y="760"/>
                    </a:lnTo>
                    <a:lnTo>
                      <a:pt x="38" y="760"/>
                    </a:lnTo>
                    <a:lnTo>
                      <a:pt x="30" y="760"/>
                    </a:lnTo>
                    <a:lnTo>
                      <a:pt x="23" y="758"/>
                    </a:lnTo>
                    <a:lnTo>
                      <a:pt x="16" y="754"/>
                    </a:lnTo>
                    <a:lnTo>
                      <a:pt x="11" y="750"/>
                    </a:lnTo>
                    <a:lnTo>
                      <a:pt x="7" y="744"/>
                    </a:lnTo>
                    <a:lnTo>
                      <a:pt x="3" y="738"/>
                    </a:lnTo>
                    <a:lnTo>
                      <a:pt x="1" y="730"/>
                    </a:lnTo>
                    <a:lnTo>
                      <a:pt x="0" y="723"/>
                    </a:lnTo>
                    <a:close/>
                  </a:path>
                </a:pathLst>
              </a:custGeom>
              <a:gradFill flip="none" rotWithShape="1">
                <a:gsLst>
                  <a:gs pos="28744">
                    <a:schemeClr val="bg1">
                      <a:lumMod val="75000"/>
                    </a:schemeClr>
                  </a:gs>
                  <a:gs pos="78000">
                    <a:srgbClr val="060606"/>
                  </a:gs>
                  <a:gs pos="100000">
                    <a:srgbClr val="3C3C3C"/>
                  </a:gs>
                  <a:gs pos="10000">
                    <a:schemeClr val="bg1">
                      <a:lumMod val="50000"/>
                    </a:schemeClr>
                  </a:gs>
                  <a:gs pos="54000">
                    <a:schemeClr val="tx1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7">
                <a:extLst>
                  <a:ext uri="{FF2B5EF4-FFF2-40B4-BE49-F238E27FC236}">
                    <a16:creationId xmlns:a16="http://schemas.microsoft.com/office/drawing/2014/main" id="{2E0C38D1-4C3D-4BB2-ADFD-7C85519D8E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7454" y="1281117"/>
                <a:ext cx="19050" cy="155575"/>
              </a:xfrm>
              <a:custGeom>
                <a:avLst/>
                <a:gdLst>
                  <a:gd name="T0" fmla="*/ 0 w 74"/>
                  <a:gd name="T1" fmla="*/ 550 h 588"/>
                  <a:gd name="T2" fmla="*/ 0 w 74"/>
                  <a:gd name="T3" fmla="*/ 37 h 588"/>
                  <a:gd name="T4" fmla="*/ 1 w 74"/>
                  <a:gd name="T5" fmla="*/ 29 h 588"/>
                  <a:gd name="T6" fmla="*/ 3 w 74"/>
                  <a:gd name="T7" fmla="*/ 22 h 588"/>
                  <a:gd name="T8" fmla="*/ 7 w 74"/>
                  <a:gd name="T9" fmla="*/ 17 h 588"/>
                  <a:gd name="T10" fmla="*/ 11 w 74"/>
                  <a:gd name="T11" fmla="*/ 11 h 588"/>
                  <a:gd name="T12" fmla="*/ 16 w 74"/>
                  <a:gd name="T13" fmla="*/ 6 h 588"/>
                  <a:gd name="T14" fmla="*/ 23 w 74"/>
                  <a:gd name="T15" fmla="*/ 3 h 588"/>
                  <a:gd name="T16" fmla="*/ 30 w 74"/>
                  <a:gd name="T17" fmla="*/ 1 h 588"/>
                  <a:gd name="T18" fmla="*/ 38 w 74"/>
                  <a:gd name="T19" fmla="*/ 0 h 588"/>
                  <a:gd name="T20" fmla="*/ 38 w 74"/>
                  <a:gd name="T21" fmla="*/ 0 h 588"/>
                  <a:gd name="T22" fmla="*/ 44 w 74"/>
                  <a:gd name="T23" fmla="*/ 1 h 588"/>
                  <a:gd name="T24" fmla="*/ 51 w 74"/>
                  <a:gd name="T25" fmla="*/ 3 h 588"/>
                  <a:gd name="T26" fmla="*/ 58 w 74"/>
                  <a:gd name="T27" fmla="*/ 6 h 588"/>
                  <a:gd name="T28" fmla="*/ 63 w 74"/>
                  <a:gd name="T29" fmla="*/ 11 h 588"/>
                  <a:gd name="T30" fmla="*/ 67 w 74"/>
                  <a:gd name="T31" fmla="*/ 17 h 588"/>
                  <a:gd name="T32" fmla="*/ 71 w 74"/>
                  <a:gd name="T33" fmla="*/ 22 h 588"/>
                  <a:gd name="T34" fmla="*/ 73 w 74"/>
                  <a:gd name="T35" fmla="*/ 29 h 588"/>
                  <a:gd name="T36" fmla="*/ 74 w 74"/>
                  <a:gd name="T37" fmla="*/ 37 h 588"/>
                  <a:gd name="T38" fmla="*/ 74 w 74"/>
                  <a:gd name="T39" fmla="*/ 550 h 588"/>
                  <a:gd name="T40" fmla="*/ 73 w 74"/>
                  <a:gd name="T41" fmla="*/ 558 h 588"/>
                  <a:gd name="T42" fmla="*/ 71 w 74"/>
                  <a:gd name="T43" fmla="*/ 565 h 588"/>
                  <a:gd name="T44" fmla="*/ 67 w 74"/>
                  <a:gd name="T45" fmla="*/ 571 h 588"/>
                  <a:gd name="T46" fmla="*/ 63 w 74"/>
                  <a:gd name="T47" fmla="*/ 576 h 588"/>
                  <a:gd name="T48" fmla="*/ 58 w 74"/>
                  <a:gd name="T49" fmla="*/ 581 h 588"/>
                  <a:gd name="T50" fmla="*/ 51 w 74"/>
                  <a:gd name="T51" fmla="*/ 584 h 588"/>
                  <a:gd name="T52" fmla="*/ 44 w 74"/>
                  <a:gd name="T53" fmla="*/ 587 h 588"/>
                  <a:gd name="T54" fmla="*/ 38 w 74"/>
                  <a:gd name="T55" fmla="*/ 588 h 588"/>
                  <a:gd name="T56" fmla="*/ 38 w 74"/>
                  <a:gd name="T57" fmla="*/ 588 h 588"/>
                  <a:gd name="T58" fmla="*/ 30 w 74"/>
                  <a:gd name="T59" fmla="*/ 587 h 588"/>
                  <a:gd name="T60" fmla="*/ 23 w 74"/>
                  <a:gd name="T61" fmla="*/ 584 h 588"/>
                  <a:gd name="T62" fmla="*/ 16 w 74"/>
                  <a:gd name="T63" fmla="*/ 581 h 588"/>
                  <a:gd name="T64" fmla="*/ 11 w 74"/>
                  <a:gd name="T65" fmla="*/ 576 h 588"/>
                  <a:gd name="T66" fmla="*/ 7 w 74"/>
                  <a:gd name="T67" fmla="*/ 571 h 588"/>
                  <a:gd name="T68" fmla="*/ 3 w 74"/>
                  <a:gd name="T69" fmla="*/ 565 h 588"/>
                  <a:gd name="T70" fmla="*/ 1 w 74"/>
                  <a:gd name="T71" fmla="*/ 558 h 588"/>
                  <a:gd name="T72" fmla="*/ 0 w 74"/>
                  <a:gd name="T73" fmla="*/ 55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4" h="588">
                    <a:moveTo>
                      <a:pt x="0" y="550"/>
                    </a:moveTo>
                    <a:lnTo>
                      <a:pt x="0" y="37"/>
                    </a:lnTo>
                    <a:lnTo>
                      <a:pt x="1" y="29"/>
                    </a:lnTo>
                    <a:lnTo>
                      <a:pt x="3" y="22"/>
                    </a:lnTo>
                    <a:lnTo>
                      <a:pt x="7" y="17"/>
                    </a:lnTo>
                    <a:lnTo>
                      <a:pt x="11" y="11"/>
                    </a:lnTo>
                    <a:lnTo>
                      <a:pt x="16" y="6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4" y="1"/>
                    </a:lnTo>
                    <a:lnTo>
                      <a:pt x="51" y="3"/>
                    </a:lnTo>
                    <a:lnTo>
                      <a:pt x="58" y="6"/>
                    </a:lnTo>
                    <a:lnTo>
                      <a:pt x="63" y="11"/>
                    </a:lnTo>
                    <a:lnTo>
                      <a:pt x="67" y="17"/>
                    </a:lnTo>
                    <a:lnTo>
                      <a:pt x="71" y="22"/>
                    </a:lnTo>
                    <a:lnTo>
                      <a:pt x="73" y="29"/>
                    </a:lnTo>
                    <a:lnTo>
                      <a:pt x="74" y="37"/>
                    </a:lnTo>
                    <a:lnTo>
                      <a:pt x="74" y="550"/>
                    </a:lnTo>
                    <a:lnTo>
                      <a:pt x="73" y="558"/>
                    </a:lnTo>
                    <a:lnTo>
                      <a:pt x="71" y="565"/>
                    </a:lnTo>
                    <a:lnTo>
                      <a:pt x="67" y="571"/>
                    </a:lnTo>
                    <a:lnTo>
                      <a:pt x="63" y="576"/>
                    </a:lnTo>
                    <a:lnTo>
                      <a:pt x="58" y="581"/>
                    </a:lnTo>
                    <a:lnTo>
                      <a:pt x="51" y="584"/>
                    </a:lnTo>
                    <a:lnTo>
                      <a:pt x="44" y="587"/>
                    </a:lnTo>
                    <a:lnTo>
                      <a:pt x="38" y="588"/>
                    </a:lnTo>
                    <a:lnTo>
                      <a:pt x="38" y="588"/>
                    </a:lnTo>
                    <a:lnTo>
                      <a:pt x="30" y="587"/>
                    </a:lnTo>
                    <a:lnTo>
                      <a:pt x="23" y="584"/>
                    </a:lnTo>
                    <a:lnTo>
                      <a:pt x="16" y="581"/>
                    </a:lnTo>
                    <a:lnTo>
                      <a:pt x="11" y="576"/>
                    </a:lnTo>
                    <a:lnTo>
                      <a:pt x="7" y="571"/>
                    </a:lnTo>
                    <a:lnTo>
                      <a:pt x="3" y="565"/>
                    </a:lnTo>
                    <a:lnTo>
                      <a:pt x="1" y="558"/>
                    </a:lnTo>
                    <a:lnTo>
                      <a:pt x="0" y="550"/>
                    </a:lnTo>
                    <a:close/>
                  </a:path>
                </a:pathLst>
              </a:custGeom>
              <a:gradFill flip="none" rotWithShape="1">
                <a:gsLst>
                  <a:gs pos="28744">
                    <a:schemeClr val="bg1">
                      <a:lumMod val="75000"/>
                    </a:schemeClr>
                  </a:gs>
                  <a:gs pos="78000">
                    <a:srgbClr val="060606"/>
                  </a:gs>
                  <a:gs pos="100000">
                    <a:srgbClr val="3C3C3C"/>
                  </a:gs>
                  <a:gs pos="10000">
                    <a:schemeClr val="bg1">
                      <a:lumMod val="50000"/>
                    </a:schemeClr>
                  </a:gs>
                  <a:gs pos="54000">
                    <a:schemeClr val="tx1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8">
                <a:extLst>
                  <a:ext uri="{FF2B5EF4-FFF2-40B4-BE49-F238E27FC236}">
                    <a16:creationId xmlns:a16="http://schemas.microsoft.com/office/drawing/2014/main" id="{B9C7C2D7-9B07-47D0-8C90-40C731E61D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7473" y="1676404"/>
                <a:ext cx="19050" cy="155575"/>
              </a:xfrm>
              <a:custGeom>
                <a:avLst/>
                <a:gdLst>
                  <a:gd name="T0" fmla="*/ 0 w 74"/>
                  <a:gd name="T1" fmla="*/ 551 h 587"/>
                  <a:gd name="T2" fmla="*/ 0 w 74"/>
                  <a:gd name="T3" fmla="*/ 38 h 587"/>
                  <a:gd name="T4" fmla="*/ 1 w 74"/>
                  <a:gd name="T5" fmla="*/ 30 h 587"/>
                  <a:gd name="T6" fmla="*/ 3 w 74"/>
                  <a:gd name="T7" fmla="*/ 23 h 587"/>
                  <a:gd name="T8" fmla="*/ 7 w 74"/>
                  <a:gd name="T9" fmla="*/ 16 h 587"/>
                  <a:gd name="T10" fmla="*/ 11 w 74"/>
                  <a:gd name="T11" fmla="*/ 11 h 587"/>
                  <a:gd name="T12" fmla="*/ 16 w 74"/>
                  <a:gd name="T13" fmla="*/ 7 h 587"/>
                  <a:gd name="T14" fmla="*/ 23 w 74"/>
                  <a:gd name="T15" fmla="*/ 3 h 587"/>
                  <a:gd name="T16" fmla="*/ 30 w 74"/>
                  <a:gd name="T17" fmla="*/ 1 h 587"/>
                  <a:gd name="T18" fmla="*/ 38 w 74"/>
                  <a:gd name="T19" fmla="*/ 0 h 587"/>
                  <a:gd name="T20" fmla="*/ 38 w 74"/>
                  <a:gd name="T21" fmla="*/ 0 h 587"/>
                  <a:gd name="T22" fmla="*/ 44 w 74"/>
                  <a:gd name="T23" fmla="*/ 1 h 587"/>
                  <a:gd name="T24" fmla="*/ 51 w 74"/>
                  <a:gd name="T25" fmla="*/ 3 h 587"/>
                  <a:gd name="T26" fmla="*/ 58 w 74"/>
                  <a:gd name="T27" fmla="*/ 7 h 587"/>
                  <a:gd name="T28" fmla="*/ 63 w 74"/>
                  <a:gd name="T29" fmla="*/ 11 h 587"/>
                  <a:gd name="T30" fmla="*/ 67 w 74"/>
                  <a:gd name="T31" fmla="*/ 16 h 587"/>
                  <a:gd name="T32" fmla="*/ 71 w 74"/>
                  <a:gd name="T33" fmla="*/ 23 h 587"/>
                  <a:gd name="T34" fmla="*/ 73 w 74"/>
                  <a:gd name="T35" fmla="*/ 30 h 587"/>
                  <a:gd name="T36" fmla="*/ 74 w 74"/>
                  <a:gd name="T37" fmla="*/ 38 h 587"/>
                  <a:gd name="T38" fmla="*/ 74 w 74"/>
                  <a:gd name="T39" fmla="*/ 551 h 587"/>
                  <a:gd name="T40" fmla="*/ 73 w 74"/>
                  <a:gd name="T41" fmla="*/ 557 h 587"/>
                  <a:gd name="T42" fmla="*/ 71 w 74"/>
                  <a:gd name="T43" fmla="*/ 564 h 587"/>
                  <a:gd name="T44" fmla="*/ 67 w 74"/>
                  <a:gd name="T45" fmla="*/ 571 h 587"/>
                  <a:gd name="T46" fmla="*/ 63 w 74"/>
                  <a:gd name="T47" fmla="*/ 577 h 587"/>
                  <a:gd name="T48" fmla="*/ 58 w 74"/>
                  <a:gd name="T49" fmla="*/ 581 h 587"/>
                  <a:gd name="T50" fmla="*/ 51 w 74"/>
                  <a:gd name="T51" fmla="*/ 585 h 587"/>
                  <a:gd name="T52" fmla="*/ 44 w 74"/>
                  <a:gd name="T53" fmla="*/ 586 h 587"/>
                  <a:gd name="T54" fmla="*/ 38 w 74"/>
                  <a:gd name="T55" fmla="*/ 587 h 587"/>
                  <a:gd name="T56" fmla="*/ 38 w 74"/>
                  <a:gd name="T57" fmla="*/ 587 h 587"/>
                  <a:gd name="T58" fmla="*/ 30 w 74"/>
                  <a:gd name="T59" fmla="*/ 586 h 587"/>
                  <a:gd name="T60" fmla="*/ 23 w 74"/>
                  <a:gd name="T61" fmla="*/ 585 h 587"/>
                  <a:gd name="T62" fmla="*/ 16 w 74"/>
                  <a:gd name="T63" fmla="*/ 581 h 587"/>
                  <a:gd name="T64" fmla="*/ 11 w 74"/>
                  <a:gd name="T65" fmla="*/ 577 h 587"/>
                  <a:gd name="T66" fmla="*/ 7 w 74"/>
                  <a:gd name="T67" fmla="*/ 571 h 587"/>
                  <a:gd name="T68" fmla="*/ 3 w 74"/>
                  <a:gd name="T69" fmla="*/ 564 h 587"/>
                  <a:gd name="T70" fmla="*/ 1 w 74"/>
                  <a:gd name="T71" fmla="*/ 557 h 587"/>
                  <a:gd name="T72" fmla="*/ 0 w 74"/>
                  <a:gd name="T73" fmla="*/ 551 h 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4" h="587">
                    <a:moveTo>
                      <a:pt x="0" y="551"/>
                    </a:moveTo>
                    <a:lnTo>
                      <a:pt x="0" y="38"/>
                    </a:lnTo>
                    <a:lnTo>
                      <a:pt x="1" y="30"/>
                    </a:lnTo>
                    <a:lnTo>
                      <a:pt x="3" y="23"/>
                    </a:lnTo>
                    <a:lnTo>
                      <a:pt x="7" y="16"/>
                    </a:lnTo>
                    <a:lnTo>
                      <a:pt x="11" y="11"/>
                    </a:lnTo>
                    <a:lnTo>
                      <a:pt x="16" y="7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4" y="1"/>
                    </a:lnTo>
                    <a:lnTo>
                      <a:pt x="51" y="3"/>
                    </a:lnTo>
                    <a:lnTo>
                      <a:pt x="58" y="7"/>
                    </a:lnTo>
                    <a:lnTo>
                      <a:pt x="63" y="11"/>
                    </a:lnTo>
                    <a:lnTo>
                      <a:pt x="67" y="16"/>
                    </a:lnTo>
                    <a:lnTo>
                      <a:pt x="71" y="23"/>
                    </a:lnTo>
                    <a:lnTo>
                      <a:pt x="73" y="30"/>
                    </a:lnTo>
                    <a:lnTo>
                      <a:pt x="74" y="38"/>
                    </a:lnTo>
                    <a:lnTo>
                      <a:pt x="74" y="551"/>
                    </a:lnTo>
                    <a:lnTo>
                      <a:pt x="73" y="557"/>
                    </a:lnTo>
                    <a:lnTo>
                      <a:pt x="71" y="564"/>
                    </a:lnTo>
                    <a:lnTo>
                      <a:pt x="67" y="571"/>
                    </a:lnTo>
                    <a:lnTo>
                      <a:pt x="63" y="577"/>
                    </a:lnTo>
                    <a:lnTo>
                      <a:pt x="58" y="581"/>
                    </a:lnTo>
                    <a:lnTo>
                      <a:pt x="51" y="585"/>
                    </a:lnTo>
                    <a:lnTo>
                      <a:pt x="44" y="586"/>
                    </a:lnTo>
                    <a:lnTo>
                      <a:pt x="38" y="587"/>
                    </a:lnTo>
                    <a:lnTo>
                      <a:pt x="38" y="587"/>
                    </a:lnTo>
                    <a:lnTo>
                      <a:pt x="30" y="586"/>
                    </a:lnTo>
                    <a:lnTo>
                      <a:pt x="23" y="585"/>
                    </a:lnTo>
                    <a:lnTo>
                      <a:pt x="16" y="581"/>
                    </a:lnTo>
                    <a:lnTo>
                      <a:pt x="11" y="577"/>
                    </a:lnTo>
                    <a:lnTo>
                      <a:pt x="7" y="571"/>
                    </a:lnTo>
                    <a:lnTo>
                      <a:pt x="3" y="564"/>
                    </a:lnTo>
                    <a:lnTo>
                      <a:pt x="1" y="557"/>
                    </a:lnTo>
                    <a:lnTo>
                      <a:pt x="0" y="551"/>
                    </a:lnTo>
                    <a:close/>
                  </a:path>
                </a:pathLst>
              </a:custGeom>
              <a:gradFill flip="none" rotWithShape="1">
                <a:gsLst>
                  <a:gs pos="28744">
                    <a:schemeClr val="bg1">
                      <a:lumMod val="75000"/>
                    </a:schemeClr>
                  </a:gs>
                  <a:gs pos="78000">
                    <a:srgbClr val="060606"/>
                  </a:gs>
                  <a:gs pos="100000">
                    <a:srgbClr val="3C3C3C"/>
                  </a:gs>
                  <a:gs pos="10000">
                    <a:schemeClr val="bg1">
                      <a:lumMod val="50000"/>
                    </a:schemeClr>
                  </a:gs>
                  <a:gs pos="54000">
                    <a:schemeClr val="tx1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9">
                <a:extLst>
                  <a:ext uri="{FF2B5EF4-FFF2-40B4-BE49-F238E27FC236}">
                    <a16:creationId xmlns:a16="http://schemas.microsoft.com/office/drawing/2014/main" id="{D05ACB24-BCB2-4F5D-A60B-C81FB70526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6965" y="822328"/>
                <a:ext cx="20638" cy="214313"/>
              </a:xfrm>
              <a:prstGeom prst="rect">
                <a:avLst/>
              </a:prstGeom>
              <a:gradFill flip="none" rotWithShape="1">
                <a:gsLst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10">
                <a:extLst>
                  <a:ext uri="{FF2B5EF4-FFF2-40B4-BE49-F238E27FC236}">
                    <a16:creationId xmlns:a16="http://schemas.microsoft.com/office/drawing/2014/main" id="{06A08C4C-B6A8-44C3-8714-90821823EF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6960" y="1276353"/>
                <a:ext cx="20638" cy="165101"/>
              </a:xfrm>
              <a:prstGeom prst="rect">
                <a:avLst/>
              </a:prstGeom>
              <a:gradFill flip="none" rotWithShape="1">
                <a:gsLst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Rectangle 11">
                <a:extLst>
                  <a:ext uri="{FF2B5EF4-FFF2-40B4-BE49-F238E27FC236}">
                    <a16:creationId xmlns:a16="http://schemas.microsoft.com/office/drawing/2014/main" id="{2C12CFA6-A4D7-4294-A869-80391490E1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6925" y="1670049"/>
                <a:ext cx="20638" cy="166689"/>
              </a:xfrm>
              <a:prstGeom prst="rect">
                <a:avLst/>
              </a:prstGeom>
              <a:gradFill flip="none" rotWithShape="1">
                <a:gsLst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9C68E0B6-1036-4BA0-81AB-50B3E4560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4418" y="1466220"/>
              <a:ext cx="1938738" cy="4119988"/>
            </a:xfrm>
            <a:custGeom>
              <a:avLst/>
              <a:gdLst>
                <a:gd name="T0" fmla="*/ 7316 w 8536"/>
                <a:gd name="T1" fmla="*/ 1 h 18144"/>
                <a:gd name="T2" fmla="*/ 7508 w 8536"/>
                <a:gd name="T3" fmla="*/ 26 h 18144"/>
                <a:gd name="T4" fmla="*/ 7691 w 8536"/>
                <a:gd name="T5" fmla="*/ 77 h 18144"/>
                <a:gd name="T6" fmla="*/ 7862 w 8536"/>
                <a:gd name="T7" fmla="*/ 155 h 18144"/>
                <a:gd name="T8" fmla="*/ 8018 w 8536"/>
                <a:gd name="T9" fmla="*/ 255 h 18144"/>
                <a:gd name="T10" fmla="*/ 8158 w 8536"/>
                <a:gd name="T11" fmla="*/ 377 h 18144"/>
                <a:gd name="T12" fmla="*/ 8279 w 8536"/>
                <a:gd name="T13" fmla="*/ 517 h 18144"/>
                <a:gd name="T14" fmla="*/ 8380 w 8536"/>
                <a:gd name="T15" fmla="*/ 674 h 18144"/>
                <a:gd name="T16" fmla="*/ 8457 w 8536"/>
                <a:gd name="T17" fmla="*/ 845 h 18144"/>
                <a:gd name="T18" fmla="*/ 8510 w 8536"/>
                <a:gd name="T19" fmla="*/ 1027 h 18144"/>
                <a:gd name="T20" fmla="*/ 8535 w 8536"/>
                <a:gd name="T21" fmla="*/ 1218 h 18144"/>
                <a:gd name="T22" fmla="*/ 8535 w 8536"/>
                <a:gd name="T23" fmla="*/ 16924 h 18144"/>
                <a:gd name="T24" fmla="*/ 8510 w 8536"/>
                <a:gd name="T25" fmla="*/ 17117 h 18144"/>
                <a:gd name="T26" fmla="*/ 8457 w 8536"/>
                <a:gd name="T27" fmla="*/ 17299 h 18144"/>
                <a:gd name="T28" fmla="*/ 8380 w 8536"/>
                <a:gd name="T29" fmla="*/ 17470 h 18144"/>
                <a:gd name="T30" fmla="*/ 8279 w 8536"/>
                <a:gd name="T31" fmla="*/ 17626 h 18144"/>
                <a:gd name="T32" fmla="*/ 8158 w 8536"/>
                <a:gd name="T33" fmla="*/ 17767 h 18144"/>
                <a:gd name="T34" fmla="*/ 8018 w 8536"/>
                <a:gd name="T35" fmla="*/ 17888 h 18144"/>
                <a:gd name="T36" fmla="*/ 7862 w 8536"/>
                <a:gd name="T37" fmla="*/ 17988 h 18144"/>
                <a:gd name="T38" fmla="*/ 7691 w 8536"/>
                <a:gd name="T39" fmla="*/ 18065 h 18144"/>
                <a:gd name="T40" fmla="*/ 7508 w 8536"/>
                <a:gd name="T41" fmla="*/ 18118 h 18144"/>
                <a:gd name="T42" fmla="*/ 7316 w 8536"/>
                <a:gd name="T43" fmla="*/ 18143 h 18144"/>
                <a:gd name="T44" fmla="*/ 1220 w 8536"/>
                <a:gd name="T45" fmla="*/ 18143 h 18144"/>
                <a:gd name="T46" fmla="*/ 1027 w 8536"/>
                <a:gd name="T47" fmla="*/ 18118 h 18144"/>
                <a:gd name="T48" fmla="*/ 845 w 8536"/>
                <a:gd name="T49" fmla="*/ 18065 h 18144"/>
                <a:gd name="T50" fmla="*/ 674 w 8536"/>
                <a:gd name="T51" fmla="*/ 17988 h 18144"/>
                <a:gd name="T52" fmla="*/ 518 w 8536"/>
                <a:gd name="T53" fmla="*/ 17888 h 18144"/>
                <a:gd name="T54" fmla="*/ 377 w 8536"/>
                <a:gd name="T55" fmla="*/ 17767 h 18144"/>
                <a:gd name="T56" fmla="*/ 256 w 8536"/>
                <a:gd name="T57" fmla="*/ 17626 h 18144"/>
                <a:gd name="T58" fmla="*/ 156 w 8536"/>
                <a:gd name="T59" fmla="*/ 17470 h 18144"/>
                <a:gd name="T60" fmla="*/ 78 w 8536"/>
                <a:gd name="T61" fmla="*/ 17299 h 18144"/>
                <a:gd name="T62" fmla="*/ 26 w 8536"/>
                <a:gd name="T63" fmla="*/ 17117 h 18144"/>
                <a:gd name="T64" fmla="*/ 2 w 8536"/>
                <a:gd name="T65" fmla="*/ 16924 h 18144"/>
                <a:gd name="T66" fmla="*/ 2 w 8536"/>
                <a:gd name="T67" fmla="*/ 1218 h 18144"/>
                <a:gd name="T68" fmla="*/ 26 w 8536"/>
                <a:gd name="T69" fmla="*/ 1027 h 18144"/>
                <a:gd name="T70" fmla="*/ 78 w 8536"/>
                <a:gd name="T71" fmla="*/ 845 h 18144"/>
                <a:gd name="T72" fmla="*/ 156 w 8536"/>
                <a:gd name="T73" fmla="*/ 674 h 18144"/>
                <a:gd name="T74" fmla="*/ 256 w 8536"/>
                <a:gd name="T75" fmla="*/ 517 h 18144"/>
                <a:gd name="T76" fmla="*/ 377 w 8536"/>
                <a:gd name="T77" fmla="*/ 377 h 18144"/>
                <a:gd name="T78" fmla="*/ 518 w 8536"/>
                <a:gd name="T79" fmla="*/ 255 h 18144"/>
                <a:gd name="T80" fmla="*/ 674 w 8536"/>
                <a:gd name="T81" fmla="*/ 155 h 18144"/>
                <a:gd name="T82" fmla="*/ 845 w 8536"/>
                <a:gd name="T83" fmla="*/ 77 h 18144"/>
                <a:gd name="T84" fmla="*/ 1027 w 8536"/>
                <a:gd name="T85" fmla="*/ 26 h 18144"/>
                <a:gd name="T86" fmla="*/ 1220 w 8536"/>
                <a:gd name="T87" fmla="*/ 1 h 18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536" h="18144">
                  <a:moveTo>
                    <a:pt x="1286" y="0"/>
                  </a:moveTo>
                  <a:lnTo>
                    <a:pt x="7249" y="0"/>
                  </a:lnTo>
                  <a:lnTo>
                    <a:pt x="7316" y="1"/>
                  </a:lnTo>
                  <a:lnTo>
                    <a:pt x="7381" y="5"/>
                  </a:lnTo>
                  <a:lnTo>
                    <a:pt x="7446" y="15"/>
                  </a:lnTo>
                  <a:lnTo>
                    <a:pt x="7508" y="26"/>
                  </a:lnTo>
                  <a:lnTo>
                    <a:pt x="7570" y="40"/>
                  </a:lnTo>
                  <a:lnTo>
                    <a:pt x="7632" y="58"/>
                  </a:lnTo>
                  <a:lnTo>
                    <a:pt x="7691" y="77"/>
                  </a:lnTo>
                  <a:lnTo>
                    <a:pt x="7749" y="101"/>
                  </a:lnTo>
                  <a:lnTo>
                    <a:pt x="7806" y="126"/>
                  </a:lnTo>
                  <a:lnTo>
                    <a:pt x="7862" y="155"/>
                  </a:lnTo>
                  <a:lnTo>
                    <a:pt x="7916" y="186"/>
                  </a:lnTo>
                  <a:lnTo>
                    <a:pt x="7968" y="220"/>
                  </a:lnTo>
                  <a:lnTo>
                    <a:pt x="8018" y="255"/>
                  </a:lnTo>
                  <a:lnTo>
                    <a:pt x="8067" y="294"/>
                  </a:lnTo>
                  <a:lnTo>
                    <a:pt x="8114" y="334"/>
                  </a:lnTo>
                  <a:lnTo>
                    <a:pt x="8158" y="377"/>
                  </a:lnTo>
                  <a:lnTo>
                    <a:pt x="8201" y="422"/>
                  </a:lnTo>
                  <a:lnTo>
                    <a:pt x="8242" y="468"/>
                  </a:lnTo>
                  <a:lnTo>
                    <a:pt x="8279" y="517"/>
                  </a:lnTo>
                  <a:lnTo>
                    <a:pt x="8316" y="567"/>
                  </a:lnTo>
                  <a:lnTo>
                    <a:pt x="8349" y="620"/>
                  </a:lnTo>
                  <a:lnTo>
                    <a:pt x="8380" y="674"/>
                  </a:lnTo>
                  <a:lnTo>
                    <a:pt x="8408" y="728"/>
                  </a:lnTo>
                  <a:lnTo>
                    <a:pt x="8434" y="785"/>
                  </a:lnTo>
                  <a:lnTo>
                    <a:pt x="8457" y="845"/>
                  </a:lnTo>
                  <a:lnTo>
                    <a:pt x="8478" y="904"/>
                  </a:lnTo>
                  <a:lnTo>
                    <a:pt x="8495" y="964"/>
                  </a:lnTo>
                  <a:lnTo>
                    <a:pt x="8510" y="1027"/>
                  </a:lnTo>
                  <a:lnTo>
                    <a:pt x="8521" y="1090"/>
                  </a:lnTo>
                  <a:lnTo>
                    <a:pt x="8529" y="1153"/>
                  </a:lnTo>
                  <a:lnTo>
                    <a:pt x="8535" y="1218"/>
                  </a:lnTo>
                  <a:lnTo>
                    <a:pt x="8536" y="1285"/>
                  </a:lnTo>
                  <a:lnTo>
                    <a:pt x="8536" y="16858"/>
                  </a:lnTo>
                  <a:lnTo>
                    <a:pt x="8535" y="16924"/>
                  </a:lnTo>
                  <a:lnTo>
                    <a:pt x="8529" y="16989"/>
                  </a:lnTo>
                  <a:lnTo>
                    <a:pt x="8521" y="17054"/>
                  </a:lnTo>
                  <a:lnTo>
                    <a:pt x="8510" y="17117"/>
                  </a:lnTo>
                  <a:lnTo>
                    <a:pt x="8495" y="17178"/>
                  </a:lnTo>
                  <a:lnTo>
                    <a:pt x="8478" y="17240"/>
                  </a:lnTo>
                  <a:lnTo>
                    <a:pt x="8457" y="17299"/>
                  </a:lnTo>
                  <a:lnTo>
                    <a:pt x="8434" y="17357"/>
                  </a:lnTo>
                  <a:lnTo>
                    <a:pt x="8408" y="17414"/>
                  </a:lnTo>
                  <a:lnTo>
                    <a:pt x="8380" y="17470"/>
                  </a:lnTo>
                  <a:lnTo>
                    <a:pt x="8349" y="17524"/>
                  </a:lnTo>
                  <a:lnTo>
                    <a:pt x="8316" y="17576"/>
                  </a:lnTo>
                  <a:lnTo>
                    <a:pt x="8279" y="17626"/>
                  </a:lnTo>
                  <a:lnTo>
                    <a:pt x="8242" y="17675"/>
                  </a:lnTo>
                  <a:lnTo>
                    <a:pt x="8201" y="17722"/>
                  </a:lnTo>
                  <a:lnTo>
                    <a:pt x="8158" y="17767"/>
                  </a:lnTo>
                  <a:lnTo>
                    <a:pt x="8114" y="17809"/>
                  </a:lnTo>
                  <a:lnTo>
                    <a:pt x="8067" y="17850"/>
                  </a:lnTo>
                  <a:lnTo>
                    <a:pt x="8018" y="17888"/>
                  </a:lnTo>
                  <a:lnTo>
                    <a:pt x="7968" y="17924"/>
                  </a:lnTo>
                  <a:lnTo>
                    <a:pt x="7916" y="17957"/>
                  </a:lnTo>
                  <a:lnTo>
                    <a:pt x="7862" y="17988"/>
                  </a:lnTo>
                  <a:lnTo>
                    <a:pt x="7806" y="18016"/>
                  </a:lnTo>
                  <a:lnTo>
                    <a:pt x="7749" y="18043"/>
                  </a:lnTo>
                  <a:lnTo>
                    <a:pt x="7691" y="18065"/>
                  </a:lnTo>
                  <a:lnTo>
                    <a:pt x="7632" y="18086"/>
                  </a:lnTo>
                  <a:lnTo>
                    <a:pt x="7570" y="18103"/>
                  </a:lnTo>
                  <a:lnTo>
                    <a:pt x="7508" y="18118"/>
                  </a:lnTo>
                  <a:lnTo>
                    <a:pt x="7446" y="18129"/>
                  </a:lnTo>
                  <a:lnTo>
                    <a:pt x="7381" y="18137"/>
                  </a:lnTo>
                  <a:lnTo>
                    <a:pt x="7316" y="18143"/>
                  </a:lnTo>
                  <a:lnTo>
                    <a:pt x="7249" y="18144"/>
                  </a:lnTo>
                  <a:lnTo>
                    <a:pt x="1286" y="18144"/>
                  </a:lnTo>
                  <a:lnTo>
                    <a:pt x="1220" y="18143"/>
                  </a:lnTo>
                  <a:lnTo>
                    <a:pt x="1155" y="18137"/>
                  </a:lnTo>
                  <a:lnTo>
                    <a:pt x="1091" y="18129"/>
                  </a:lnTo>
                  <a:lnTo>
                    <a:pt x="1027" y="18118"/>
                  </a:lnTo>
                  <a:lnTo>
                    <a:pt x="966" y="18103"/>
                  </a:lnTo>
                  <a:lnTo>
                    <a:pt x="904" y="18086"/>
                  </a:lnTo>
                  <a:lnTo>
                    <a:pt x="845" y="18065"/>
                  </a:lnTo>
                  <a:lnTo>
                    <a:pt x="787" y="18043"/>
                  </a:lnTo>
                  <a:lnTo>
                    <a:pt x="730" y="18016"/>
                  </a:lnTo>
                  <a:lnTo>
                    <a:pt x="674" y="17988"/>
                  </a:lnTo>
                  <a:lnTo>
                    <a:pt x="620" y="17957"/>
                  </a:lnTo>
                  <a:lnTo>
                    <a:pt x="569" y="17924"/>
                  </a:lnTo>
                  <a:lnTo>
                    <a:pt x="518" y="17888"/>
                  </a:lnTo>
                  <a:lnTo>
                    <a:pt x="470" y="17850"/>
                  </a:lnTo>
                  <a:lnTo>
                    <a:pt x="423" y="17809"/>
                  </a:lnTo>
                  <a:lnTo>
                    <a:pt x="377" y="17767"/>
                  </a:lnTo>
                  <a:lnTo>
                    <a:pt x="335" y="17722"/>
                  </a:lnTo>
                  <a:lnTo>
                    <a:pt x="295" y="17675"/>
                  </a:lnTo>
                  <a:lnTo>
                    <a:pt x="256" y="17626"/>
                  </a:lnTo>
                  <a:lnTo>
                    <a:pt x="221" y="17576"/>
                  </a:lnTo>
                  <a:lnTo>
                    <a:pt x="187" y="17524"/>
                  </a:lnTo>
                  <a:lnTo>
                    <a:pt x="156" y="17470"/>
                  </a:lnTo>
                  <a:lnTo>
                    <a:pt x="128" y="17414"/>
                  </a:lnTo>
                  <a:lnTo>
                    <a:pt x="101" y="17357"/>
                  </a:lnTo>
                  <a:lnTo>
                    <a:pt x="78" y="17299"/>
                  </a:lnTo>
                  <a:lnTo>
                    <a:pt x="58" y="17240"/>
                  </a:lnTo>
                  <a:lnTo>
                    <a:pt x="41" y="17178"/>
                  </a:lnTo>
                  <a:lnTo>
                    <a:pt x="26" y="17117"/>
                  </a:lnTo>
                  <a:lnTo>
                    <a:pt x="15" y="17054"/>
                  </a:lnTo>
                  <a:lnTo>
                    <a:pt x="7" y="16989"/>
                  </a:lnTo>
                  <a:lnTo>
                    <a:pt x="2" y="16924"/>
                  </a:lnTo>
                  <a:lnTo>
                    <a:pt x="0" y="16858"/>
                  </a:lnTo>
                  <a:lnTo>
                    <a:pt x="0" y="1285"/>
                  </a:lnTo>
                  <a:lnTo>
                    <a:pt x="2" y="1218"/>
                  </a:lnTo>
                  <a:lnTo>
                    <a:pt x="7" y="1153"/>
                  </a:lnTo>
                  <a:lnTo>
                    <a:pt x="15" y="1090"/>
                  </a:lnTo>
                  <a:lnTo>
                    <a:pt x="26" y="1027"/>
                  </a:lnTo>
                  <a:lnTo>
                    <a:pt x="41" y="964"/>
                  </a:lnTo>
                  <a:lnTo>
                    <a:pt x="58" y="904"/>
                  </a:lnTo>
                  <a:lnTo>
                    <a:pt x="78" y="845"/>
                  </a:lnTo>
                  <a:lnTo>
                    <a:pt x="101" y="785"/>
                  </a:lnTo>
                  <a:lnTo>
                    <a:pt x="128" y="728"/>
                  </a:lnTo>
                  <a:lnTo>
                    <a:pt x="156" y="674"/>
                  </a:lnTo>
                  <a:lnTo>
                    <a:pt x="187" y="620"/>
                  </a:lnTo>
                  <a:lnTo>
                    <a:pt x="221" y="567"/>
                  </a:lnTo>
                  <a:lnTo>
                    <a:pt x="256" y="517"/>
                  </a:lnTo>
                  <a:lnTo>
                    <a:pt x="295" y="468"/>
                  </a:lnTo>
                  <a:lnTo>
                    <a:pt x="335" y="422"/>
                  </a:lnTo>
                  <a:lnTo>
                    <a:pt x="377" y="377"/>
                  </a:lnTo>
                  <a:lnTo>
                    <a:pt x="423" y="334"/>
                  </a:lnTo>
                  <a:lnTo>
                    <a:pt x="470" y="294"/>
                  </a:lnTo>
                  <a:lnTo>
                    <a:pt x="518" y="255"/>
                  </a:lnTo>
                  <a:lnTo>
                    <a:pt x="569" y="220"/>
                  </a:lnTo>
                  <a:lnTo>
                    <a:pt x="620" y="186"/>
                  </a:lnTo>
                  <a:lnTo>
                    <a:pt x="674" y="155"/>
                  </a:lnTo>
                  <a:lnTo>
                    <a:pt x="730" y="126"/>
                  </a:lnTo>
                  <a:lnTo>
                    <a:pt x="787" y="101"/>
                  </a:lnTo>
                  <a:lnTo>
                    <a:pt x="845" y="77"/>
                  </a:lnTo>
                  <a:lnTo>
                    <a:pt x="904" y="58"/>
                  </a:lnTo>
                  <a:lnTo>
                    <a:pt x="966" y="40"/>
                  </a:lnTo>
                  <a:lnTo>
                    <a:pt x="1027" y="26"/>
                  </a:lnTo>
                  <a:lnTo>
                    <a:pt x="1091" y="15"/>
                  </a:lnTo>
                  <a:lnTo>
                    <a:pt x="1155" y="5"/>
                  </a:lnTo>
                  <a:lnTo>
                    <a:pt x="1220" y="1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5">
              <a:extLst>
                <a:ext uri="{FF2B5EF4-FFF2-40B4-BE49-F238E27FC236}">
                  <a16:creationId xmlns:a16="http://schemas.microsoft.com/office/drawing/2014/main" id="{F2393D81-68A5-4A31-939E-B2B66D642C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3492" y="1485294"/>
              <a:ext cx="1900590" cy="4081840"/>
            </a:xfrm>
            <a:custGeom>
              <a:avLst/>
              <a:gdLst>
                <a:gd name="T0" fmla="*/ 7245 w 8370"/>
                <a:gd name="T1" fmla="*/ 2 h 17971"/>
                <a:gd name="T2" fmla="*/ 7422 w 8370"/>
                <a:gd name="T3" fmla="*/ 24 h 17971"/>
                <a:gd name="T4" fmla="*/ 7591 w 8370"/>
                <a:gd name="T5" fmla="*/ 72 h 17971"/>
                <a:gd name="T6" fmla="*/ 7748 w 8370"/>
                <a:gd name="T7" fmla="*/ 143 h 17971"/>
                <a:gd name="T8" fmla="*/ 7892 w 8370"/>
                <a:gd name="T9" fmla="*/ 236 h 17971"/>
                <a:gd name="T10" fmla="*/ 8022 w 8370"/>
                <a:gd name="T11" fmla="*/ 348 h 17971"/>
                <a:gd name="T12" fmla="*/ 8134 w 8370"/>
                <a:gd name="T13" fmla="*/ 477 h 17971"/>
                <a:gd name="T14" fmla="*/ 8226 w 8370"/>
                <a:gd name="T15" fmla="*/ 622 h 17971"/>
                <a:gd name="T16" fmla="*/ 8298 w 8370"/>
                <a:gd name="T17" fmla="*/ 779 h 17971"/>
                <a:gd name="T18" fmla="*/ 8346 w 8370"/>
                <a:gd name="T19" fmla="*/ 947 h 17971"/>
                <a:gd name="T20" fmla="*/ 8369 w 8370"/>
                <a:gd name="T21" fmla="*/ 1124 h 17971"/>
                <a:gd name="T22" fmla="*/ 8369 w 8370"/>
                <a:gd name="T23" fmla="*/ 16847 h 17971"/>
                <a:gd name="T24" fmla="*/ 8346 w 8370"/>
                <a:gd name="T25" fmla="*/ 17024 h 17971"/>
                <a:gd name="T26" fmla="*/ 8298 w 8370"/>
                <a:gd name="T27" fmla="*/ 17193 h 17971"/>
                <a:gd name="T28" fmla="*/ 8226 w 8370"/>
                <a:gd name="T29" fmla="*/ 17350 h 17971"/>
                <a:gd name="T30" fmla="*/ 8134 w 8370"/>
                <a:gd name="T31" fmla="*/ 17494 h 17971"/>
                <a:gd name="T32" fmla="*/ 8022 w 8370"/>
                <a:gd name="T33" fmla="*/ 17624 h 17971"/>
                <a:gd name="T34" fmla="*/ 7892 w 8370"/>
                <a:gd name="T35" fmla="*/ 17735 h 17971"/>
                <a:gd name="T36" fmla="*/ 7748 w 8370"/>
                <a:gd name="T37" fmla="*/ 17828 h 17971"/>
                <a:gd name="T38" fmla="*/ 7591 w 8370"/>
                <a:gd name="T39" fmla="*/ 17900 h 17971"/>
                <a:gd name="T40" fmla="*/ 7422 w 8370"/>
                <a:gd name="T41" fmla="*/ 17947 h 17971"/>
                <a:gd name="T42" fmla="*/ 7245 w 8370"/>
                <a:gd name="T43" fmla="*/ 17970 h 17971"/>
                <a:gd name="T44" fmla="*/ 1125 w 8370"/>
                <a:gd name="T45" fmla="*/ 17970 h 17971"/>
                <a:gd name="T46" fmla="*/ 948 w 8370"/>
                <a:gd name="T47" fmla="*/ 17947 h 17971"/>
                <a:gd name="T48" fmla="*/ 779 w 8370"/>
                <a:gd name="T49" fmla="*/ 17900 h 17971"/>
                <a:gd name="T50" fmla="*/ 622 w 8370"/>
                <a:gd name="T51" fmla="*/ 17828 h 17971"/>
                <a:gd name="T52" fmla="*/ 478 w 8370"/>
                <a:gd name="T53" fmla="*/ 17735 h 17971"/>
                <a:gd name="T54" fmla="*/ 349 w 8370"/>
                <a:gd name="T55" fmla="*/ 17624 h 17971"/>
                <a:gd name="T56" fmla="*/ 236 w 8370"/>
                <a:gd name="T57" fmla="*/ 17494 h 17971"/>
                <a:gd name="T58" fmla="*/ 144 w 8370"/>
                <a:gd name="T59" fmla="*/ 17350 h 17971"/>
                <a:gd name="T60" fmla="*/ 73 w 8370"/>
                <a:gd name="T61" fmla="*/ 17193 h 17971"/>
                <a:gd name="T62" fmla="*/ 24 w 8370"/>
                <a:gd name="T63" fmla="*/ 17024 h 17971"/>
                <a:gd name="T64" fmla="*/ 2 w 8370"/>
                <a:gd name="T65" fmla="*/ 16847 h 17971"/>
                <a:gd name="T66" fmla="*/ 2 w 8370"/>
                <a:gd name="T67" fmla="*/ 1124 h 17971"/>
                <a:gd name="T68" fmla="*/ 24 w 8370"/>
                <a:gd name="T69" fmla="*/ 947 h 17971"/>
                <a:gd name="T70" fmla="*/ 73 w 8370"/>
                <a:gd name="T71" fmla="*/ 779 h 17971"/>
                <a:gd name="T72" fmla="*/ 144 w 8370"/>
                <a:gd name="T73" fmla="*/ 622 h 17971"/>
                <a:gd name="T74" fmla="*/ 236 w 8370"/>
                <a:gd name="T75" fmla="*/ 477 h 17971"/>
                <a:gd name="T76" fmla="*/ 349 w 8370"/>
                <a:gd name="T77" fmla="*/ 348 h 17971"/>
                <a:gd name="T78" fmla="*/ 478 w 8370"/>
                <a:gd name="T79" fmla="*/ 236 h 17971"/>
                <a:gd name="T80" fmla="*/ 622 w 8370"/>
                <a:gd name="T81" fmla="*/ 143 h 17971"/>
                <a:gd name="T82" fmla="*/ 779 w 8370"/>
                <a:gd name="T83" fmla="*/ 72 h 17971"/>
                <a:gd name="T84" fmla="*/ 948 w 8370"/>
                <a:gd name="T85" fmla="*/ 24 h 17971"/>
                <a:gd name="T86" fmla="*/ 1125 w 8370"/>
                <a:gd name="T87" fmla="*/ 2 h 17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370" h="17971">
                  <a:moveTo>
                    <a:pt x="1186" y="0"/>
                  </a:moveTo>
                  <a:lnTo>
                    <a:pt x="7184" y="0"/>
                  </a:lnTo>
                  <a:lnTo>
                    <a:pt x="7245" y="2"/>
                  </a:lnTo>
                  <a:lnTo>
                    <a:pt x="7304" y="6"/>
                  </a:lnTo>
                  <a:lnTo>
                    <a:pt x="7364" y="14"/>
                  </a:lnTo>
                  <a:lnTo>
                    <a:pt x="7422" y="24"/>
                  </a:lnTo>
                  <a:lnTo>
                    <a:pt x="7480" y="37"/>
                  </a:lnTo>
                  <a:lnTo>
                    <a:pt x="7536" y="53"/>
                  </a:lnTo>
                  <a:lnTo>
                    <a:pt x="7591" y="72"/>
                  </a:lnTo>
                  <a:lnTo>
                    <a:pt x="7644" y="94"/>
                  </a:lnTo>
                  <a:lnTo>
                    <a:pt x="7697" y="117"/>
                  </a:lnTo>
                  <a:lnTo>
                    <a:pt x="7748" y="143"/>
                  </a:lnTo>
                  <a:lnTo>
                    <a:pt x="7798" y="173"/>
                  </a:lnTo>
                  <a:lnTo>
                    <a:pt x="7846" y="203"/>
                  </a:lnTo>
                  <a:lnTo>
                    <a:pt x="7892" y="236"/>
                  </a:lnTo>
                  <a:lnTo>
                    <a:pt x="7937" y="272"/>
                  </a:lnTo>
                  <a:lnTo>
                    <a:pt x="7981" y="308"/>
                  </a:lnTo>
                  <a:lnTo>
                    <a:pt x="8022" y="348"/>
                  </a:lnTo>
                  <a:lnTo>
                    <a:pt x="8061" y="389"/>
                  </a:lnTo>
                  <a:lnTo>
                    <a:pt x="8098" y="432"/>
                  </a:lnTo>
                  <a:lnTo>
                    <a:pt x="8134" y="477"/>
                  </a:lnTo>
                  <a:lnTo>
                    <a:pt x="8167" y="524"/>
                  </a:lnTo>
                  <a:lnTo>
                    <a:pt x="8198" y="572"/>
                  </a:lnTo>
                  <a:lnTo>
                    <a:pt x="8226" y="622"/>
                  </a:lnTo>
                  <a:lnTo>
                    <a:pt x="8252" y="673"/>
                  </a:lnTo>
                  <a:lnTo>
                    <a:pt x="8276" y="725"/>
                  </a:lnTo>
                  <a:lnTo>
                    <a:pt x="8298" y="779"/>
                  </a:lnTo>
                  <a:lnTo>
                    <a:pt x="8316" y="834"/>
                  </a:lnTo>
                  <a:lnTo>
                    <a:pt x="8332" y="890"/>
                  </a:lnTo>
                  <a:lnTo>
                    <a:pt x="8346" y="947"/>
                  </a:lnTo>
                  <a:lnTo>
                    <a:pt x="8356" y="1005"/>
                  </a:lnTo>
                  <a:lnTo>
                    <a:pt x="8364" y="1064"/>
                  </a:lnTo>
                  <a:lnTo>
                    <a:pt x="8369" y="1124"/>
                  </a:lnTo>
                  <a:lnTo>
                    <a:pt x="8370" y="1185"/>
                  </a:lnTo>
                  <a:lnTo>
                    <a:pt x="8370" y="16786"/>
                  </a:lnTo>
                  <a:lnTo>
                    <a:pt x="8369" y="16847"/>
                  </a:lnTo>
                  <a:lnTo>
                    <a:pt x="8364" y="16907"/>
                  </a:lnTo>
                  <a:lnTo>
                    <a:pt x="8356" y="16966"/>
                  </a:lnTo>
                  <a:lnTo>
                    <a:pt x="8346" y="17024"/>
                  </a:lnTo>
                  <a:lnTo>
                    <a:pt x="8332" y="17081"/>
                  </a:lnTo>
                  <a:lnTo>
                    <a:pt x="8316" y="17138"/>
                  </a:lnTo>
                  <a:lnTo>
                    <a:pt x="8298" y="17193"/>
                  </a:lnTo>
                  <a:lnTo>
                    <a:pt x="8276" y="17246"/>
                  </a:lnTo>
                  <a:lnTo>
                    <a:pt x="8252" y="17299"/>
                  </a:lnTo>
                  <a:lnTo>
                    <a:pt x="8226" y="17350"/>
                  </a:lnTo>
                  <a:lnTo>
                    <a:pt x="8198" y="17399"/>
                  </a:lnTo>
                  <a:lnTo>
                    <a:pt x="8167" y="17448"/>
                  </a:lnTo>
                  <a:lnTo>
                    <a:pt x="8134" y="17494"/>
                  </a:lnTo>
                  <a:lnTo>
                    <a:pt x="8098" y="17539"/>
                  </a:lnTo>
                  <a:lnTo>
                    <a:pt x="8061" y="17583"/>
                  </a:lnTo>
                  <a:lnTo>
                    <a:pt x="8022" y="17624"/>
                  </a:lnTo>
                  <a:lnTo>
                    <a:pt x="7981" y="17662"/>
                  </a:lnTo>
                  <a:lnTo>
                    <a:pt x="7937" y="17700"/>
                  </a:lnTo>
                  <a:lnTo>
                    <a:pt x="7892" y="17735"/>
                  </a:lnTo>
                  <a:lnTo>
                    <a:pt x="7846" y="17768"/>
                  </a:lnTo>
                  <a:lnTo>
                    <a:pt x="7798" y="17799"/>
                  </a:lnTo>
                  <a:lnTo>
                    <a:pt x="7748" y="17828"/>
                  </a:lnTo>
                  <a:lnTo>
                    <a:pt x="7697" y="17854"/>
                  </a:lnTo>
                  <a:lnTo>
                    <a:pt x="7644" y="17878"/>
                  </a:lnTo>
                  <a:lnTo>
                    <a:pt x="7591" y="17900"/>
                  </a:lnTo>
                  <a:lnTo>
                    <a:pt x="7536" y="17918"/>
                  </a:lnTo>
                  <a:lnTo>
                    <a:pt x="7480" y="17934"/>
                  </a:lnTo>
                  <a:lnTo>
                    <a:pt x="7422" y="17947"/>
                  </a:lnTo>
                  <a:lnTo>
                    <a:pt x="7364" y="17958"/>
                  </a:lnTo>
                  <a:lnTo>
                    <a:pt x="7304" y="17966"/>
                  </a:lnTo>
                  <a:lnTo>
                    <a:pt x="7245" y="17970"/>
                  </a:lnTo>
                  <a:lnTo>
                    <a:pt x="7184" y="17971"/>
                  </a:lnTo>
                  <a:lnTo>
                    <a:pt x="1186" y="17971"/>
                  </a:lnTo>
                  <a:lnTo>
                    <a:pt x="1125" y="17970"/>
                  </a:lnTo>
                  <a:lnTo>
                    <a:pt x="1065" y="17966"/>
                  </a:lnTo>
                  <a:lnTo>
                    <a:pt x="1006" y="17958"/>
                  </a:lnTo>
                  <a:lnTo>
                    <a:pt x="948" y="17947"/>
                  </a:lnTo>
                  <a:lnTo>
                    <a:pt x="891" y="17934"/>
                  </a:lnTo>
                  <a:lnTo>
                    <a:pt x="835" y="17918"/>
                  </a:lnTo>
                  <a:lnTo>
                    <a:pt x="779" y="17900"/>
                  </a:lnTo>
                  <a:lnTo>
                    <a:pt x="725" y="17878"/>
                  </a:lnTo>
                  <a:lnTo>
                    <a:pt x="673" y="17854"/>
                  </a:lnTo>
                  <a:lnTo>
                    <a:pt x="622" y="17828"/>
                  </a:lnTo>
                  <a:lnTo>
                    <a:pt x="573" y="17799"/>
                  </a:lnTo>
                  <a:lnTo>
                    <a:pt x="525" y="17768"/>
                  </a:lnTo>
                  <a:lnTo>
                    <a:pt x="478" y="17735"/>
                  </a:lnTo>
                  <a:lnTo>
                    <a:pt x="432" y="17700"/>
                  </a:lnTo>
                  <a:lnTo>
                    <a:pt x="390" y="17662"/>
                  </a:lnTo>
                  <a:lnTo>
                    <a:pt x="349" y="17624"/>
                  </a:lnTo>
                  <a:lnTo>
                    <a:pt x="309" y="17583"/>
                  </a:lnTo>
                  <a:lnTo>
                    <a:pt x="272" y="17539"/>
                  </a:lnTo>
                  <a:lnTo>
                    <a:pt x="236" y="17494"/>
                  </a:lnTo>
                  <a:lnTo>
                    <a:pt x="203" y="17448"/>
                  </a:lnTo>
                  <a:lnTo>
                    <a:pt x="172" y="17399"/>
                  </a:lnTo>
                  <a:lnTo>
                    <a:pt x="144" y="17350"/>
                  </a:lnTo>
                  <a:lnTo>
                    <a:pt x="118" y="17299"/>
                  </a:lnTo>
                  <a:lnTo>
                    <a:pt x="94" y="17246"/>
                  </a:lnTo>
                  <a:lnTo>
                    <a:pt x="73" y="17193"/>
                  </a:lnTo>
                  <a:lnTo>
                    <a:pt x="54" y="17138"/>
                  </a:lnTo>
                  <a:lnTo>
                    <a:pt x="38" y="17081"/>
                  </a:lnTo>
                  <a:lnTo>
                    <a:pt x="24" y="17024"/>
                  </a:lnTo>
                  <a:lnTo>
                    <a:pt x="14" y="16966"/>
                  </a:lnTo>
                  <a:lnTo>
                    <a:pt x="7" y="16907"/>
                  </a:lnTo>
                  <a:lnTo>
                    <a:pt x="2" y="16847"/>
                  </a:lnTo>
                  <a:lnTo>
                    <a:pt x="0" y="16786"/>
                  </a:lnTo>
                  <a:lnTo>
                    <a:pt x="0" y="1185"/>
                  </a:lnTo>
                  <a:lnTo>
                    <a:pt x="2" y="1124"/>
                  </a:lnTo>
                  <a:lnTo>
                    <a:pt x="7" y="1064"/>
                  </a:lnTo>
                  <a:lnTo>
                    <a:pt x="14" y="1005"/>
                  </a:lnTo>
                  <a:lnTo>
                    <a:pt x="24" y="947"/>
                  </a:lnTo>
                  <a:lnTo>
                    <a:pt x="38" y="890"/>
                  </a:lnTo>
                  <a:lnTo>
                    <a:pt x="54" y="834"/>
                  </a:lnTo>
                  <a:lnTo>
                    <a:pt x="73" y="779"/>
                  </a:lnTo>
                  <a:lnTo>
                    <a:pt x="94" y="725"/>
                  </a:lnTo>
                  <a:lnTo>
                    <a:pt x="118" y="673"/>
                  </a:lnTo>
                  <a:lnTo>
                    <a:pt x="144" y="622"/>
                  </a:lnTo>
                  <a:lnTo>
                    <a:pt x="172" y="572"/>
                  </a:lnTo>
                  <a:lnTo>
                    <a:pt x="203" y="524"/>
                  </a:lnTo>
                  <a:lnTo>
                    <a:pt x="236" y="477"/>
                  </a:lnTo>
                  <a:lnTo>
                    <a:pt x="272" y="432"/>
                  </a:lnTo>
                  <a:lnTo>
                    <a:pt x="309" y="389"/>
                  </a:lnTo>
                  <a:lnTo>
                    <a:pt x="349" y="348"/>
                  </a:lnTo>
                  <a:lnTo>
                    <a:pt x="390" y="308"/>
                  </a:lnTo>
                  <a:lnTo>
                    <a:pt x="432" y="272"/>
                  </a:lnTo>
                  <a:lnTo>
                    <a:pt x="478" y="236"/>
                  </a:lnTo>
                  <a:lnTo>
                    <a:pt x="525" y="203"/>
                  </a:lnTo>
                  <a:lnTo>
                    <a:pt x="573" y="173"/>
                  </a:lnTo>
                  <a:lnTo>
                    <a:pt x="622" y="143"/>
                  </a:lnTo>
                  <a:lnTo>
                    <a:pt x="673" y="117"/>
                  </a:lnTo>
                  <a:lnTo>
                    <a:pt x="725" y="94"/>
                  </a:lnTo>
                  <a:lnTo>
                    <a:pt x="779" y="72"/>
                  </a:lnTo>
                  <a:lnTo>
                    <a:pt x="835" y="53"/>
                  </a:lnTo>
                  <a:lnTo>
                    <a:pt x="891" y="37"/>
                  </a:lnTo>
                  <a:lnTo>
                    <a:pt x="948" y="24"/>
                  </a:lnTo>
                  <a:lnTo>
                    <a:pt x="1006" y="14"/>
                  </a:lnTo>
                  <a:lnTo>
                    <a:pt x="1065" y="6"/>
                  </a:lnTo>
                  <a:lnTo>
                    <a:pt x="1125" y="2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686A7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BA4D7066-F12C-43FC-A700-9A098886C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4391" y="1497556"/>
              <a:ext cx="1880153" cy="4057316"/>
            </a:xfrm>
            <a:custGeom>
              <a:avLst/>
              <a:gdLst>
                <a:gd name="T0" fmla="*/ 7193 w 8280"/>
                <a:gd name="T1" fmla="*/ 2 h 17873"/>
                <a:gd name="T2" fmla="*/ 7364 w 8280"/>
                <a:gd name="T3" fmla="*/ 23 h 17873"/>
                <a:gd name="T4" fmla="*/ 7527 w 8280"/>
                <a:gd name="T5" fmla="*/ 70 h 17873"/>
                <a:gd name="T6" fmla="*/ 7679 w 8280"/>
                <a:gd name="T7" fmla="*/ 140 h 17873"/>
                <a:gd name="T8" fmla="*/ 7819 w 8280"/>
                <a:gd name="T9" fmla="*/ 228 h 17873"/>
                <a:gd name="T10" fmla="*/ 7944 w 8280"/>
                <a:gd name="T11" fmla="*/ 337 h 17873"/>
                <a:gd name="T12" fmla="*/ 8052 w 8280"/>
                <a:gd name="T13" fmla="*/ 462 h 17873"/>
                <a:gd name="T14" fmla="*/ 8142 w 8280"/>
                <a:gd name="T15" fmla="*/ 601 h 17873"/>
                <a:gd name="T16" fmla="*/ 8211 w 8280"/>
                <a:gd name="T17" fmla="*/ 754 h 17873"/>
                <a:gd name="T18" fmla="*/ 8257 w 8280"/>
                <a:gd name="T19" fmla="*/ 916 h 17873"/>
                <a:gd name="T20" fmla="*/ 8279 w 8280"/>
                <a:gd name="T21" fmla="*/ 1088 h 17873"/>
                <a:gd name="T22" fmla="*/ 8279 w 8280"/>
                <a:gd name="T23" fmla="*/ 16786 h 17873"/>
                <a:gd name="T24" fmla="*/ 8257 w 8280"/>
                <a:gd name="T25" fmla="*/ 16957 h 17873"/>
                <a:gd name="T26" fmla="*/ 8211 w 8280"/>
                <a:gd name="T27" fmla="*/ 17120 h 17873"/>
                <a:gd name="T28" fmla="*/ 8142 w 8280"/>
                <a:gd name="T29" fmla="*/ 17273 h 17873"/>
                <a:gd name="T30" fmla="*/ 8052 w 8280"/>
                <a:gd name="T31" fmla="*/ 17412 h 17873"/>
                <a:gd name="T32" fmla="*/ 7944 w 8280"/>
                <a:gd name="T33" fmla="*/ 17536 h 17873"/>
                <a:gd name="T34" fmla="*/ 7819 w 8280"/>
                <a:gd name="T35" fmla="*/ 17644 h 17873"/>
                <a:gd name="T36" fmla="*/ 7679 w 8280"/>
                <a:gd name="T37" fmla="*/ 17734 h 17873"/>
                <a:gd name="T38" fmla="*/ 7527 w 8280"/>
                <a:gd name="T39" fmla="*/ 17803 h 17873"/>
                <a:gd name="T40" fmla="*/ 7364 w 8280"/>
                <a:gd name="T41" fmla="*/ 17849 h 17873"/>
                <a:gd name="T42" fmla="*/ 7193 w 8280"/>
                <a:gd name="T43" fmla="*/ 17871 h 17873"/>
                <a:gd name="T44" fmla="*/ 1088 w 8280"/>
                <a:gd name="T45" fmla="*/ 17871 h 17873"/>
                <a:gd name="T46" fmla="*/ 915 w 8280"/>
                <a:gd name="T47" fmla="*/ 17849 h 17873"/>
                <a:gd name="T48" fmla="*/ 752 w 8280"/>
                <a:gd name="T49" fmla="*/ 17803 h 17873"/>
                <a:gd name="T50" fmla="*/ 601 w 8280"/>
                <a:gd name="T51" fmla="*/ 17734 h 17873"/>
                <a:gd name="T52" fmla="*/ 461 w 8280"/>
                <a:gd name="T53" fmla="*/ 17644 h 17873"/>
                <a:gd name="T54" fmla="*/ 336 w 8280"/>
                <a:gd name="T55" fmla="*/ 17536 h 17873"/>
                <a:gd name="T56" fmla="*/ 228 w 8280"/>
                <a:gd name="T57" fmla="*/ 17412 h 17873"/>
                <a:gd name="T58" fmla="*/ 139 w 8280"/>
                <a:gd name="T59" fmla="*/ 17273 h 17873"/>
                <a:gd name="T60" fmla="*/ 69 w 8280"/>
                <a:gd name="T61" fmla="*/ 17120 h 17873"/>
                <a:gd name="T62" fmla="*/ 22 w 8280"/>
                <a:gd name="T63" fmla="*/ 16957 h 17873"/>
                <a:gd name="T64" fmla="*/ 1 w 8280"/>
                <a:gd name="T65" fmla="*/ 16786 h 17873"/>
                <a:gd name="T66" fmla="*/ 1 w 8280"/>
                <a:gd name="T67" fmla="*/ 1088 h 17873"/>
                <a:gd name="T68" fmla="*/ 22 w 8280"/>
                <a:gd name="T69" fmla="*/ 916 h 17873"/>
                <a:gd name="T70" fmla="*/ 69 w 8280"/>
                <a:gd name="T71" fmla="*/ 754 h 17873"/>
                <a:gd name="T72" fmla="*/ 139 w 8280"/>
                <a:gd name="T73" fmla="*/ 601 h 17873"/>
                <a:gd name="T74" fmla="*/ 228 w 8280"/>
                <a:gd name="T75" fmla="*/ 462 h 17873"/>
                <a:gd name="T76" fmla="*/ 336 w 8280"/>
                <a:gd name="T77" fmla="*/ 337 h 17873"/>
                <a:gd name="T78" fmla="*/ 461 w 8280"/>
                <a:gd name="T79" fmla="*/ 228 h 17873"/>
                <a:gd name="T80" fmla="*/ 601 w 8280"/>
                <a:gd name="T81" fmla="*/ 140 h 17873"/>
                <a:gd name="T82" fmla="*/ 752 w 8280"/>
                <a:gd name="T83" fmla="*/ 70 h 17873"/>
                <a:gd name="T84" fmla="*/ 915 w 8280"/>
                <a:gd name="T85" fmla="*/ 23 h 17873"/>
                <a:gd name="T86" fmla="*/ 1088 w 8280"/>
                <a:gd name="T87" fmla="*/ 2 h 17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280" h="17873">
                  <a:moveTo>
                    <a:pt x="1146" y="0"/>
                  </a:moveTo>
                  <a:lnTo>
                    <a:pt x="7134" y="0"/>
                  </a:lnTo>
                  <a:lnTo>
                    <a:pt x="7193" y="2"/>
                  </a:lnTo>
                  <a:lnTo>
                    <a:pt x="7250" y="6"/>
                  </a:lnTo>
                  <a:lnTo>
                    <a:pt x="7308" y="14"/>
                  </a:lnTo>
                  <a:lnTo>
                    <a:pt x="7364" y="23"/>
                  </a:lnTo>
                  <a:lnTo>
                    <a:pt x="7420" y="37"/>
                  </a:lnTo>
                  <a:lnTo>
                    <a:pt x="7474" y="52"/>
                  </a:lnTo>
                  <a:lnTo>
                    <a:pt x="7527" y="70"/>
                  </a:lnTo>
                  <a:lnTo>
                    <a:pt x="7579" y="90"/>
                  </a:lnTo>
                  <a:lnTo>
                    <a:pt x="7630" y="113"/>
                  </a:lnTo>
                  <a:lnTo>
                    <a:pt x="7679" y="140"/>
                  </a:lnTo>
                  <a:lnTo>
                    <a:pt x="7727" y="167"/>
                  </a:lnTo>
                  <a:lnTo>
                    <a:pt x="7774" y="197"/>
                  </a:lnTo>
                  <a:lnTo>
                    <a:pt x="7819" y="228"/>
                  </a:lnTo>
                  <a:lnTo>
                    <a:pt x="7863" y="263"/>
                  </a:lnTo>
                  <a:lnTo>
                    <a:pt x="7904" y="299"/>
                  </a:lnTo>
                  <a:lnTo>
                    <a:pt x="7944" y="337"/>
                  </a:lnTo>
                  <a:lnTo>
                    <a:pt x="7981" y="377"/>
                  </a:lnTo>
                  <a:lnTo>
                    <a:pt x="8018" y="419"/>
                  </a:lnTo>
                  <a:lnTo>
                    <a:pt x="8052" y="462"/>
                  </a:lnTo>
                  <a:lnTo>
                    <a:pt x="8084" y="507"/>
                  </a:lnTo>
                  <a:lnTo>
                    <a:pt x="8114" y="553"/>
                  </a:lnTo>
                  <a:lnTo>
                    <a:pt x="8142" y="601"/>
                  </a:lnTo>
                  <a:lnTo>
                    <a:pt x="8167" y="650"/>
                  </a:lnTo>
                  <a:lnTo>
                    <a:pt x="8190" y="702"/>
                  </a:lnTo>
                  <a:lnTo>
                    <a:pt x="8211" y="754"/>
                  </a:lnTo>
                  <a:lnTo>
                    <a:pt x="8229" y="806"/>
                  </a:lnTo>
                  <a:lnTo>
                    <a:pt x="8245" y="861"/>
                  </a:lnTo>
                  <a:lnTo>
                    <a:pt x="8257" y="916"/>
                  </a:lnTo>
                  <a:lnTo>
                    <a:pt x="8268" y="973"/>
                  </a:lnTo>
                  <a:lnTo>
                    <a:pt x="8275" y="1030"/>
                  </a:lnTo>
                  <a:lnTo>
                    <a:pt x="8279" y="1088"/>
                  </a:lnTo>
                  <a:lnTo>
                    <a:pt x="8280" y="1146"/>
                  </a:lnTo>
                  <a:lnTo>
                    <a:pt x="8280" y="16727"/>
                  </a:lnTo>
                  <a:lnTo>
                    <a:pt x="8279" y="16786"/>
                  </a:lnTo>
                  <a:lnTo>
                    <a:pt x="8275" y="16844"/>
                  </a:lnTo>
                  <a:lnTo>
                    <a:pt x="8268" y="16901"/>
                  </a:lnTo>
                  <a:lnTo>
                    <a:pt x="8257" y="16957"/>
                  </a:lnTo>
                  <a:lnTo>
                    <a:pt x="8245" y="17013"/>
                  </a:lnTo>
                  <a:lnTo>
                    <a:pt x="8229" y="17066"/>
                  </a:lnTo>
                  <a:lnTo>
                    <a:pt x="8211" y="17120"/>
                  </a:lnTo>
                  <a:lnTo>
                    <a:pt x="8190" y="17172"/>
                  </a:lnTo>
                  <a:lnTo>
                    <a:pt x="8167" y="17222"/>
                  </a:lnTo>
                  <a:lnTo>
                    <a:pt x="8142" y="17273"/>
                  </a:lnTo>
                  <a:lnTo>
                    <a:pt x="8114" y="17320"/>
                  </a:lnTo>
                  <a:lnTo>
                    <a:pt x="8084" y="17366"/>
                  </a:lnTo>
                  <a:lnTo>
                    <a:pt x="8052" y="17412"/>
                  </a:lnTo>
                  <a:lnTo>
                    <a:pt x="8018" y="17455"/>
                  </a:lnTo>
                  <a:lnTo>
                    <a:pt x="7981" y="17496"/>
                  </a:lnTo>
                  <a:lnTo>
                    <a:pt x="7944" y="17536"/>
                  </a:lnTo>
                  <a:lnTo>
                    <a:pt x="7904" y="17575"/>
                  </a:lnTo>
                  <a:lnTo>
                    <a:pt x="7863" y="17610"/>
                  </a:lnTo>
                  <a:lnTo>
                    <a:pt x="7819" y="17644"/>
                  </a:lnTo>
                  <a:lnTo>
                    <a:pt x="7774" y="17676"/>
                  </a:lnTo>
                  <a:lnTo>
                    <a:pt x="7727" y="17707"/>
                  </a:lnTo>
                  <a:lnTo>
                    <a:pt x="7679" y="17734"/>
                  </a:lnTo>
                  <a:lnTo>
                    <a:pt x="7630" y="17759"/>
                  </a:lnTo>
                  <a:lnTo>
                    <a:pt x="7579" y="17782"/>
                  </a:lnTo>
                  <a:lnTo>
                    <a:pt x="7527" y="17803"/>
                  </a:lnTo>
                  <a:lnTo>
                    <a:pt x="7474" y="17821"/>
                  </a:lnTo>
                  <a:lnTo>
                    <a:pt x="7420" y="17837"/>
                  </a:lnTo>
                  <a:lnTo>
                    <a:pt x="7364" y="17849"/>
                  </a:lnTo>
                  <a:lnTo>
                    <a:pt x="7308" y="17860"/>
                  </a:lnTo>
                  <a:lnTo>
                    <a:pt x="7250" y="17868"/>
                  </a:lnTo>
                  <a:lnTo>
                    <a:pt x="7193" y="17871"/>
                  </a:lnTo>
                  <a:lnTo>
                    <a:pt x="7134" y="17873"/>
                  </a:lnTo>
                  <a:lnTo>
                    <a:pt x="1146" y="17873"/>
                  </a:lnTo>
                  <a:lnTo>
                    <a:pt x="1088" y="17871"/>
                  </a:lnTo>
                  <a:lnTo>
                    <a:pt x="1029" y="17868"/>
                  </a:lnTo>
                  <a:lnTo>
                    <a:pt x="972" y="17860"/>
                  </a:lnTo>
                  <a:lnTo>
                    <a:pt x="915" y="17849"/>
                  </a:lnTo>
                  <a:lnTo>
                    <a:pt x="861" y="17837"/>
                  </a:lnTo>
                  <a:lnTo>
                    <a:pt x="806" y="17821"/>
                  </a:lnTo>
                  <a:lnTo>
                    <a:pt x="752" y="17803"/>
                  </a:lnTo>
                  <a:lnTo>
                    <a:pt x="701" y="17782"/>
                  </a:lnTo>
                  <a:lnTo>
                    <a:pt x="650" y="17759"/>
                  </a:lnTo>
                  <a:lnTo>
                    <a:pt x="601" y="17734"/>
                  </a:lnTo>
                  <a:lnTo>
                    <a:pt x="553" y="17707"/>
                  </a:lnTo>
                  <a:lnTo>
                    <a:pt x="506" y="17676"/>
                  </a:lnTo>
                  <a:lnTo>
                    <a:pt x="461" y="17644"/>
                  </a:lnTo>
                  <a:lnTo>
                    <a:pt x="418" y="17610"/>
                  </a:lnTo>
                  <a:lnTo>
                    <a:pt x="376" y="17575"/>
                  </a:lnTo>
                  <a:lnTo>
                    <a:pt x="336" y="17536"/>
                  </a:lnTo>
                  <a:lnTo>
                    <a:pt x="298" y="17496"/>
                  </a:lnTo>
                  <a:lnTo>
                    <a:pt x="262" y="17455"/>
                  </a:lnTo>
                  <a:lnTo>
                    <a:pt x="228" y="17412"/>
                  </a:lnTo>
                  <a:lnTo>
                    <a:pt x="196" y="17366"/>
                  </a:lnTo>
                  <a:lnTo>
                    <a:pt x="166" y="17320"/>
                  </a:lnTo>
                  <a:lnTo>
                    <a:pt x="139" y="17273"/>
                  </a:lnTo>
                  <a:lnTo>
                    <a:pt x="112" y="17222"/>
                  </a:lnTo>
                  <a:lnTo>
                    <a:pt x="90" y="17172"/>
                  </a:lnTo>
                  <a:lnTo>
                    <a:pt x="69" y="17120"/>
                  </a:lnTo>
                  <a:lnTo>
                    <a:pt x="51" y="17066"/>
                  </a:lnTo>
                  <a:lnTo>
                    <a:pt x="36" y="17013"/>
                  </a:lnTo>
                  <a:lnTo>
                    <a:pt x="22" y="16957"/>
                  </a:lnTo>
                  <a:lnTo>
                    <a:pt x="13" y="16901"/>
                  </a:lnTo>
                  <a:lnTo>
                    <a:pt x="5" y="16844"/>
                  </a:lnTo>
                  <a:lnTo>
                    <a:pt x="1" y="16786"/>
                  </a:lnTo>
                  <a:lnTo>
                    <a:pt x="0" y="16727"/>
                  </a:lnTo>
                  <a:lnTo>
                    <a:pt x="0" y="1146"/>
                  </a:lnTo>
                  <a:lnTo>
                    <a:pt x="1" y="1088"/>
                  </a:lnTo>
                  <a:lnTo>
                    <a:pt x="5" y="1030"/>
                  </a:lnTo>
                  <a:lnTo>
                    <a:pt x="13" y="973"/>
                  </a:lnTo>
                  <a:lnTo>
                    <a:pt x="22" y="916"/>
                  </a:lnTo>
                  <a:lnTo>
                    <a:pt x="36" y="861"/>
                  </a:lnTo>
                  <a:lnTo>
                    <a:pt x="51" y="806"/>
                  </a:lnTo>
                  <a:lnTo>
                    <a:pt x="69" y="754"/>
                  </a:lnTo>
                  <a:lnTo>
                    <a:pt x="90" y="702"/>
                  </a:lnTo>
                  <a:lnTo>
                    <a:pt x="112" y="650"/>
                  </a:lnTo>
                  <a:lnTo>
                    <a:pt x="139" y="601"/>
                  </a:lnTo>
                  <a:lnTo>
                    <a:pt x="166" y="553"/>
                  </a:lnTo>
                  <a:lnTo>
                    <a:pt x="196" y="507"/>
                  </a:lnTo>
                  <a:lnTo>
                    <a:pt x="228" y="462"/>
                  </a:lnTo>
                  <a:lnTo>
                    <a:pt x="262" y="419"/>
                  </a:lnTo>
                  <a:lnTo>
                    <a:pt x="298" y="377"/>
                  </a:lnTo>
                  <a:lnTo>
                    <a:pt x="336" y="337"/>
                  </a:lnTo>
                  <a:lnTo>
                    <a:pt x="376" y="299"/>
                  </a:lnTo>
                  <a:lnTo>
                    <a:pt x="418" y="263"/>
                  </a:lnTo>
                  <a:lnTo>
                    <a:pt x="461" y="228"/>
                  </a:lnTo>
                  <a:lnTo>
                    <a:pt x="506" y="197"/>
                  </a:lnTo>
                  <a:lnTo>
                    <a:pt x="553" y="167"/>
                  </a:lnTo>
                  <a:lnTo>
                    <a:pt x="601" y="140"/>
                  </a:lnTo>
                  <a:lnTo>
                    <a:pt x="650" y="113"/>
                  </a:lnTo>
                  <a:lnTo>
                    <a:pt x="701" y="90"/>
                  </a:lnTo>
                  <a:lnTo>
                    <a:pt x="752" y="70"/>
                  </a:lnTo>
                  <a:lnTo>
                    <a:pt x="806" y="52"/>
                  </a:lnTo>
                  <a:lnTo>
                    <a:pt x="861" y="37"/>
                  </a:lnTo>
                  <a:lnTo>
                    <a:pt x="915" y="23"/>
                  </a:lnTo>
                  <a:lnTo>
                    <a:pt x="972" y="14"/>
                  </a:lnTo>
                  <a:lnTo>
                    <a:pt x="1029" y="6"/>
                  </a:lnTo>
                  <a:lnTo>
                    <a:pt x="1088" y="2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rgbClr val="999BA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">
              <a:extLst>
                <a:ext uri="{FF2B5EF4-FFF2-40B4-BE49-F238E27FC236}">
                  <a16:creationId xmlns:a16="http://schemas.microsoft.com/office/drawing/2014/main" id="{FBF75CF8-4154-4421-BA91-0638C4C62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8015" y="1511180"/>
              <a:ext cx="1851543" cy="4030068"/>
            </a:xfrm>
            <a:custGeom>
              <a:avLst/>
              <a:gdLst>
                <a:gd name="T0" fmla="*/ 7129 w 8158"/>
                <a:gd name="T1" fmla="*/ 1 h 17752"/>
                <a:gd name="T2" fmla="*/ 7291 w 8158"/>
                <a:gd name="T3" fmla="*/ 22 h 17752"/>
                <a:gd name="T4" fmla="*/ 7445 w 8158"/>
                <a:gd name="T5" fmla="*/ 66 h 17752"/>
                <a:gd name="T6" fmla="*/ 7589 w 8158"/>
                <a:gd name="T7" fmla="*/ 131 h 17752"/>
                <a:gd name="T8" fmla="*/ 7721 w 8158"/>
                <a:gd name="T9" fmla="*/ 215 h 17752"/>
                <a:gd name="T10" fmla="*/ 7839 w 8158"/>
                <a:gd name="T11" fmla="*/ 318 h 17752"/>
                <a:gd name="T12" fmla="*/ 7942 w 8158"/>
                <a:gd name="T13" fmla="*/ 436 h 17752"/>
                <a:gd name="T14" fmla="*/ 8026 w 8158"/>
                <a:gd name="T15" fmla="*/ 568 h 17752"/>
                <a:gd name="T16" fmla="*/ 8092 w 8158"/>
                <a:gd name="T17" fmla="*/ 712 h 17752"/>
                <a:gd name="T18" fmla="*/ 8136 w 8158"/>
                <a:gd name="T19" fmla="*/ 866 h 17752"/>
                <a:gd name="T20" fmla="*/ 8157 w 8158"/>
                <a:gd name="T21" fmla="*/ 1028 h 17752"/>
                <a:gd name="T22" fmla="*/ 8157 w 8158"/>
                <a:gd name="T23" fmla="*/ 16724 h 17752"/>
                <a:gd name="T24" fmla="*/ 8136 w 8158"/>
                <a:gd name="T25" fmla="*/ 16886 h 17752"/>
                <a:gd name="T26" fmla="*/ 8092 w 8158"/>
                <a:gd name="T27" fmla="*/ 17039 h 17752"/>
                <a:gd name="T28" fmla="*/ 8026 w 8158"/>
                <a:gd name="T29" fmla="*/ 17183 h 17752"/>
                <a:gd name="T30" fmla="*/ 7942 w 8158"/>
                <a:gd name="T31" fmla="*/ 17315 h 17752"/>
                <a:gd name="T32" fmla="*/ 7839 w 8158"/>
                <a:gd name="T33" fmla="*/ 17434 h 17752"/>
                <a:gd name="T34" fmla="*/ 7721 w 8158"/>
                <a:gd name="T35" fmla="*/ 17535 h 17752"/>
                <a:gd name="T36" fmla="*/ 7589 w 8158"/>
                <a:gd name="T37" fmla="*/ 17621 h 17752"/>
                <a:gd name="T38" fmla="*/ 7445 w 8158"/>
                <a:gd name="T39" fmla="*/ 17686 h 17752"/>
                <a:gd name="T40" fmla="*/ 7291 w 8158"/>
                <a:gd name="T41" fmla="*/ 17730 h 17752"/>
                <a:gd name="T42" fmla="*/ 7129 w 8158"/>
                <a:gd name="T43" fmla="*/ 17751 h 17752"/>
                <a:gd name="T44" fmla="*/ 1030 w 8158"/>
                <a:gd name="T45" fmla="*/ 17751 h 17752"/>
                <a:gd name="T46" fmla="*/ 867 w 8158"/>
                <a:gd name="T47" fmla="*/ 17730 h 17752"/>
                <a:gd name="T48" fmla="*/ 713 w 8158"/>
                <a:gd name="T49" fmla="*/ 17686 h 17752"/>
                <a:gd name="T50" fmla="*/ 569 w 8158"/>
                <a:gd name="T51" fmla="*/ 17621 h 17752"/>
                <a:gd name="T52" fmla="*/ 437 w 8158"/>
                <a:gd name="T53" fmla="*/ 17535 h 17752"/>
                <a:gd name="T54" fmla="*/ 319 w 8158"/>
                <a:gd name="T55" fmla="*/ 17434 h 17752"/>
                <a:gd name="T56" fmla="*/ 217 w 8158"/>
                <a:gd name="T57" fmla="*/ 17315 h 17752"/>
                <a:gd name="T58" fmla="*/ 131 w 8158"/>
                <a:gd name="T59" fmla="*/ 17183 h 17752"/>
                <a:gd name="T60" fmla="*/ 66 w 8158"/>
                <a:gd name="T61" fmla="*/ 17039 h 17752"/>
                <a:gd name="T62" fmla="*/ 22 w 8158"/>
                <a:gd name="T63" fmla="*/ 16886 h 17752"/>
                <a:gd name="T64" fmla="*/ 1 w 8158"/>
                <a:gd name="T65" fmla="*/ 16724 h 17752"/>
                <a:gd name="T66" fmla="*/ 1 w 8158"/>
                <a:gd name="T67" fmla="*/ 1028 h 17752"/>
                <a:gd name="T68" fmla="*/ 22 w 8158"/>
                <a:gd name="T69" fmla="*/ 866 h 17752"/>
                <a:gd name="T70" fmla="*/ 66 w 8158"/>
                <a:gd name="T71" fmla="*/ 712 h 17752"/>
                <a:gd name="T72" fmla="*/ 131 w 8158"/>
                <a:gd name="T73" fmla="*/ 568 h 17752"/>
                <a:gd name="T74" fmla="*/ 217 w 8158"/>
                <a:gd name="T75" fmla="*/ 436 h 17752"/>
                <a:gd name="T76" fmla="*/ 319 w 8158"/>
                <a:gd name="T77" fmla="*/ 318 h 17752"/>
                <a:gd name="T78" fmla="*/ 437 w 8158"/>
                <a:gd name="T79" fmla="*/ 215 h 17752"/>
                <a:gd name="T80" fmla="*/ 569 w 8158"/>
                <a:gd name="T81" fmla="*/ 131 h 17752"/>
                <a:gd name="T82" fmla="*/ 713 w 8158"/>
                <a:gd name="T83" fmla="*/ 66 h 17752"/>
                <a:gd name="T84" fmla="*/ 867 w 8158"/>
                <a:gd name="T85" fmla="*/ 22 h 17752"/>
                <a:gd name="T86" fmla="*/ 1030 w 8158"/>
                <a:gd name="T87" fmla="*/ 1 h 17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158" h="17752">
                  <a:moveTo>
                    <a:pt x="1085" y="0"/>
                  </a:moveTo>
                  <a:lnTo>
                    <a:pt x="7073" y="0"/>
                  </a:lnTo>
                  <a:lnTo>
                    <a:pt x="7129" y="1"/>
                  </a:lnTo>
                  <a:lnTo>
                    <a:pt x="7184" y="4"/>
                  </a:lnTo>
                  <a:lnTo>
                    <a:pt x="7237" y="12"/>
                  </a:lnTo>
                  <a:lnTo>
                    <a:pt x="7291" y="22"/>
                  </a:lnTo>
                  <a:lnTo>
                    <a:pt x="7343" y="34"/>
                  </a:lnTo>
                  <a:lnTo>
                    <a:pt x="7395" y="49"/>
                  </a:lnTo>
                  <a:lnTo>
                    <a:pt x="7445" y="66"/>
                  </a:lnTo>
                  <a:lnTo>
                    <a:pt x="7494" y="85"/>
                  </a:lnTo>
                  <a:lnTo>
                    <a:pt x="7542" y="107"/>
                  </a:lnTo>
                  <a:lnTo>
                    <a:pt x="7589" y="131"/>
                  </a:lnTo>
                  <a:lnTo>
                    <a:pt x="7634" y="157"/>
                  </a:lnTo>
                  <a:lnTo>
                    <a:pt x="7679" y="186"/>
                  </a:lnTo>
                  <a:lnTo>
                    <a:pt x="7721" y="215"/>
                  </a:lnTo>
                  <a:lnTo>
                    <a:pt x="7762" y="247"/>
                  </a:lnTo>
                  <a:lnTo>
                    <a:pt x="7802" y="281"/>
                  </a:lnTo>
                  <a:lnTo>
                    <a:pt x="7839" y="318"/>
                  </a:lnTo>
                  <a:lnTo>
                    <a:pt x="7875" y="356"/>
                  </a:lnTo>
                  <a:lnTo>
                    <a:pt x="7909" y="395"/>
                  </a:lnTo>
                  <a:lnTo>
                    <a:pt x="7942" y="436"/>
                  </a:lnTo>
                  <a:lnTo>
                    <a:pt x="7972" y="479"/>
                  </a:lnTo>
                  <a:lnTo>
                    <a:pt x="8000" y="523"/>
                  </a:lnTo>
                  <a:lnTo>
                    <a:pt x="8026" y="568"/>
                  </a:lnTo>
                  <a:lnTo>
                    <a:pt x="8050" y="614"/>
                  </a:lnTo>
                  <a:lnTo>
                    <a:pt x="8072" y="662"/>
                  </a:lnTo>
                  <a:lnTo>
                    <a:pt x="8092" y="712"/>
                  </a:lnTo>
                  <a:lnTo>
                    <a:pt x="8109" y="763"/>
                  </a:lnTo>
                  <a:lnTo>
                    <a:pt x="8123" y="814"/>
                  </a:lnTo>
                  <a:lnTo>
                    <a:pt x="8136" y="866"/>
                  </a:lnTo>
                  <a:lnTo>
                    <a:pt x="8145" y="919"/>
                  </a:lnTo>
                  <a:lnTo>
                    <a:pt x="8152" y="973"/>
                  </a:lnTo>
                  <a:lnTo>
                    <a:pt x="8157" y="1028"/>
                  </a:lnTo>
                  <a:lnTo>
                    <a:pt x="8158" y="1084"/>
                  </a:lnTo>
                  <a:lnTo>
                    <a:pt x="8158" y="16668"/>
                  </a:lnTo>
                  <a:lnTo>
                    <a:pt x="8157" y="16724"/>
                  </a:lnTo>
                  <a:lnTo>
                    <a:pt x="8152" y="16778"/>
                  </a:lnTo>
                  <a:lnTo>
                    <a:pt x="8145" y="16832"/>
                  </a:lnTo>
                  <a:lnTo>
                    <a:pt x="8136" y="16886"/>
                  </a:lnTo>
                  <a:lnTo>
                    <a:pt x="8123" y="16938"/>
                  </a:lnTo>
                  <a:lnTo>
                    <a:pt x="8109" y="16989"/>
                  </a:lnTo>
                  <a:lnTo>
                    <a:pt x="8092" y="17039"/>
                  </a:lnTo>
                  <a:lnTo>
                    <a:pt x="8072" y="17088"/>
                  </a:lnTo>
                  <a:lnTo>
                    <a:pt x="8050" y="17136"/>
                  </a:lnTo>
                  <a:lnTo>
                    <a:pt x="8026" y="17183"/>
                  </a:lnTo>
                  <a:lnTo>
                    <a:pt x="8000" y="17229"/>
                  </a:lnTo>
                  <a:lnTo>
                    <a:pt x="7972" y="17273"/>
                  </a:lnTo>
                  <a:lnTo>
                    <a:pt x="7942" y="17315"/>
                  </a:lnTo>
                  <a:lnTo>
                    <a:pt x="7909" y="17356"/>
                  </a:lnTo>
                  <a:lnTo>
                    <a:pt x="7875" y="17396"/>
                  </a:lnTo>
                  <a:lnTo>
                    <a:pt x="7839" y="17434"/>
                  </a:lnTo>
                  <a:lnTo>
                    <a:pt x="7802" y="17469"/>
                  </a:lnTo>
                  <a:lnTo>
                    <a:pt x="7762" y="17503"/>
                  </a:lnTo>
                  <a:lnTo>
                    <a:pt x="7721" y="17535"/>
                  </a:lnTo>
                  <a:lnTo>
                    <a:pt x="7679" y="17566"/>
                  </a:lnTo>
                  <a:lnTo>
                    <a:pt x="7634" y="17595"/>
                  </a:lnTo>
                  <a:lnTo>
                    <a:pt x="7589" y="17621"/>
                  </a:lnTo>
                  <a:lnTo>
                    <a:pt x="7542" y="17645"/>
                  </a:lnTo>
                  <a:lnTo>
                    <a:pt x="7494" y="17666"/>
                  </a:lnTo>
                  <a:lnTo>
                    <a:pt x="7445" y="17686"/>
                  </a:lnTo>
                  <a:lnTo>
                    <a:pt x="7395" y="17703"/>
                  </a:lnTo>
                  <a:lnTo>
                    <a:pt x="7343" y="17718"/>
                  </a:lnTo>
                  <a:lnTo>
                    <a:pt x="7291" y="17730"/>
                  </a:lnTo>
                  <a:lnTo>
                    <a:pt x="7237" y="17739"/>
                  </a:lnTo>
                  <a:lnTo>
                    <a:pt x="7184" y="17746"/>
                  </a:lnTo>
                  <a:lnTo>
                    <a:pt x="7129" y="17751"/>
                  </a:lnTo>
                  <a:lnTo>
                    <a:pt x="7073" y="17752"/>
                  </a:lnTo>
                  <a:lnTo>
                    <a:pt x="1085" y="17752"/>
                  </a:lnTo>
                  <a:lnTo>
                    <a:pt x="1030" y="17751"/>
                  </a:lnTo>
                  <a:lnTo>
                    <a:pt x="974" y="17746"/>
                  </a:lnTo>
                  <a:lnTo>
                    <a:pt x="921" y="17739"/>
                  </a:lnTo>
                  <a:lnTo>
                    <a:pt x="867" y="17730"/>
                  </a:lnTo>
                  <a:lnTo>
                    <a:pt x="815" y="17718"/>
                  </a:lnTo>
                  <a:lnTo>
                    <a:pt x="763" y="17703"/>
                  </a:lnTo>
                  <a:lnTo>
                    <a:pt x="713" y="17686"/>
                  </a:lnTo>
                  <a:lnTo>
                    <a:pt x="664" y="17666"/>
                  </a:lnTo>
                  <a:lnTo>
                    <a:pt x="616" y="17645"/>
                  </a:lnTo>
                  <a:lnTo>
                    <a:pt x="569" y="17621"/>
                  </a:lnTo>
                  <a:lnTo>
                    <a:pt x="524" y="17595"/>
                  </a:lnTo>
                  <a:lnTo>
                    <a:pt x="479" y="17566"/>
                  </a:lnTo>
                  <a:lnTo>
                    <a:pt x="437" y="17535"/>
                  </a:lnTo>
                  <a:lnTo>
                    <a:pt x="396" y="17503"/>
                  </a:lnTo>
                  <a:lnTo>
                    <a:pt x="357" y="17469"/>
                  </a:lnTo>
                  <a:lnTo>
                    <a:pt x="319" y="17434"/>
                  </a:lnTo>
                  <a:lnTo>
                    <a:pt x="283" y="17396"/>
                  </a:lnTo>
                  <a:lnTo>
                    <a:pt x="249" y="17356"/>
                  </a:lnTo>
                  <a:lnTo>
                    <a:pt x="217" y="17315"/>
                  </a:lnTo>
                  <a:lnTo>
                    <a:pt x="186" y="17273"/>
                  </a:lnTo>
                  <a:lnTo>
                    <a:pt x="158" y="17229"/>
                  </a:lnTo>
                  <a:lnTo>
                    <a:pt x="131" y="17183"/>
                  </a:lnTo>
                  <a:lnTo>
                    <a:pt x="107" y="17136"/>
                  </a:lnTo>
                  <a:lnTo>
                    <a:pt x="86" y="17088"/>
                  </a:lnTo>
                  <a:lnTo>
                    <a:pt x="66" y="17039"/>
                  </a:lnTo>
                  <a:lnTo>
                    <a:pt x="49" y="16989"/>
                  </a:lnTo>
                  <a:lnTo>
                    <a:pt x="34" y="16938"/>
                  </a:lnTo>
                  <a:lnTo>
                    <a:pt x="22" y="16886"/>
                  </a:lnTo>
                  <a:lnTo>
                    <a:pt x="13" y="16832"/>
                  </a:lnTo>
                  <a:lnTo>
                    <a:pt x="6" y="16778"/>
                  </a:lnTo>
                  <a:lnTo>
                    <a:pt x="1" y="16724"/>
                  </a:lnTo>
                  <a:lnTo>
                    <a:pt x="0" y="16668"/>
                  </a:lnTo>
                  <a:lnTo>
                    <a:pt x="0" y="1084"/>
                  </a:lnTo>
                  <a:lnTo>
                    <a:pt x="1" y="1028"/>
                  </a:lnTo>
                  <a:lnTo>
                    <a:pt x="6" y="973"/>
                  </a:lnTo>
                  <a:lnTo>
                    <a:pt x="13" y="919"/>
                  </a:lnTo>
                  <a:lnTo>
                    <a:pt x="22" y="866"/>
                  </a:lnTo>
                  <a:lnTo>
                    <a:pt x="34" y="814"/>
                  </a:lnTo>
                  <a:lnTo>
                    <a:pt x="49" y="763"/>
                  </a:lnTo>
                  <a:lnTo>
                    <a:pt x="66" y="712"/>
                  </a:lnTo>
                  <a:lnTo>
                    <a:pt x="86" y="662"/>
                  </a:lnTo>
                  <a:lnTo>
                    <a:pt x="107" y="614"/>
                  </a:lnTo>
                  <a:lnTo>
                    <a:pt x="131" y="568"/>
                  </a:lnTo>
                  <a:lnTo>
                    <a:pt x="158" y="523"/>
                  </a:lnTo>
                  <a:lnTo>
                    <a:pt x="186" y="479"/>
                  </a:lnTo>
                  <a:lnTo>
                    <a:pt x="217" y="436"/>
                  </a:lnTo>
                  <a:lnTo>
                    <a:pt x="249" y="395"/>
                  </a:lnTo>
                  <a:lnTo>
                    <a:pt x="283" y="356"/>
                  </a:lnTo>
                  <a:lnTo>
                    <a:pt x="319" y="318"/>
                  </a:lnTo>
                  <a:lnTo>
                    <a:pt x="357" y="281"/>
                  </a:lnTo>
                  <a:lnTo>
                    <a:pt x="396" y="247"/>
                  </a:lnTo>
                  <a:lnTo>
                    <a:pt x="437" y="215"/>
                  </a:lnTo>
                  <a:lnTo>
                    <a:pt x="479" y="186"/>
                  </a:lnTo>
                  <a:lnTo>
                    <a:pt x="524" y="157"/>
                  </a:lnTo>
                  <a:lnTo>
                    <a:pt x="569" y="131"/>
                  </a:lnTo>
                  <a:lnTo>
                    <a:pt x="616" y="107"/>
                  </a:lnTo>
                  <a:lnTo>
                    <a:pt x="664" y="85"/>
                  </a:lnTo>
                  <a:lnTo>
                    <a:pt x="713" y="66"/>
                  </a:lnTo>
                  <a:lnTo>
                    <a:pt x="763" y="49"/>
                  </a:lnTo>
                  <a:lnTo>
                    <a:pt x="815" y="34"/>
                  </a:lnTo>
                  <a:lnTo>
                    <a:pt x="867" y="22"/>
                  </a:lnTo>
                  <a:lnTo>
                    <a:pt x="921" y="12"/>
                  </a:lnTo>
                  <a:lnTo>
                    <a:pt x="974" y="4"/>
                  </a:lnTo>
                  <a:lnTo>
                    <a:pt x="1030" y="1"/>
                  </a:lnTo>
                  <a:lnTo>
                    <a:pt x="108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8">
              <a:extLst>
                <a:ext uri="{FF2B5EF4-FFF2-40B4-BE49-F238E27FC236}">
                  <a16:creationId xmlns:a16="http://schemas.microsoft.com/office/drawing/2014/main" id="{5EF856C1-653A-4283-B523-C98A3D4AE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674" y="2031629"/>
              <a:ext cx="1704400" cy="3002796"/>
            </a:xfrm>
            <a:custGeom>
              <a:avLst/>
              <a:gdLst>
                <a:gd name="T0" fmla="*/ 60 w 7504"/>
                <a:gd name="T1" fmla="*/ 0 h 13222"/>
                <a:gd name="T2" fmla="*/ 7444 w 7504"/>
                <a:gd name="T3" fmla="*/ 0 h 13222"/>
                <a:gd name="T4" fmla="*/ 7451 w 7504"/>
                <a:gd name="T5" fmla="*/ 0 h 13222"/>
                <a:gd name="T6" fmla="*/ 7457 w 7504"/>
                <a:gd name="T7" fmla="*/ 1 h 13222"/>
                <a:gd name="T8" fmla="*/ 7462 w 7504"/>
                <a:gd name="T9" fmla="*/ 2 h 13222"/>
                <a:gd name="T10" fmla="*/ 7468 w 7504"/>
                <a:gd name="T11" fmla="*/ 5 h 13222"/>
                <a:gd name="T12" fmla="*/ 7478 w 7504"/>
                <a:gd name="T13" fmla="*/ 10 h 13222"/>
                <a:gd name="T14" fmla="*/ 7486 w 7504"/>
                <a:gd name="T15" fmla="*/ 17 h 13222"/>
                <a:gd name="T16" fmla="*/ 7494 w 7504"/>
                <a:gd name="T17" fmla="*/ 26 h 13222"/>
                <a:gd name="T18" fmla="*/ 7500 w 7504"/>
                <a:gd name="T19" fmla="*/ 36 h 13222"/>
                <a:gd name="T20" fmla="*/ 7501 w 7504"/>
                <a:gd name="T21" fmla="*/ 42 h 13222"/>
                <a:gd name="T22" fmla="*/ 7503 w 7504"/>
                <a:gd name="T23" fmla="*/ 48 h 13222"/>
                <a:gd name="T24" fmla="*/ 7504 w 7504"/>
                <a:gd name="T25" fmla="*/ 54 h 13222"/>
                <a:gd name="T26" fmla="*/ 7504 w 7504"/>
                <a:gd name="T27" fmla="*/ 59 h 13222"/>
                <a:gd name="T28" fmla="*/ 7504 w 7504"/>
                <a:gd name="T29" fmla="*/ 13161 h 13222"/>
                <a:gd name="T30" fmla="*/ 7504 w 7504"/>
                <a:gd name="T31" fmla="*/ 13167 h 13222"/>
                <a:gd name="T32" fmla="*/ 7503 w 7504"/>
                <a:gd name="T33" fmla="*/ 13174 h 13222"/>
                <a:gd name="T34" fmla="*/ 7501 w 7504"/>
                <a:gd name="T35" fmla="*/ 13179 h 13222"/>
                <a:gd name="T36" fmla="*/ 7500 w 7504"/>
                <a:gd name="T37" fmla="*/ 13185 h 13222"/>
                <a:gd name="T38" fmla="*/ 7494 w 7504"/>
                <a:gd name="T39" fmla="*/ 13195 h 13222"/>
                <a:gd name="T40" fmla="*/ 7486 w 7504"/>
                <a:gd name="T41" fmla="*/ 13203 h 13222"/>
                <a:gd name="T42" fmla="*/ 7478 w 7504"/>
                <a:gd name="T43" fmla="*/ 13211 h 13222"/>
                <a:gd name="T44" fmla="*/ 7468 w 7504"/>
                <a:gd name="T45" fmla="*/ 13217 h 13222"/>
                <a:gd name="T46" fmla="*/ 7462 w 7504"/>
                <a:gd name="T47" fmla="*/ 13218 h 13222"/>
                <a:gd name="T48" fmla="*/ 7457 w 7504"/>
                <a:gd name="T49" fmla="*/ 13221 h 13222"/>
                <a:gd name="T50" fmla="*/ 7451 w 7504"/>
                <a:gd name="T51" fmla="*/ 13222 h 13222"/>
                <a:gd name="T52" fmla="*/ 7444 w 7504"/>
                <a:gd name="T53" fmla="*/ 13222 h 13222"/>
                <a:gd name="T54" fmla="*/ 60 w 7504"/>
                <a:gd name="T55" fmla="*/ 13222 h 13222"/>
                <a:gd name="T56" fmla="*/ 54 w 7504"/>
                <a:gd name="T57" fmla="*/ 13222 h 13222"/>
                <a:gd name="T58" fmla="*/ 48 w 7504"/>
                <a:gd name="T59" fmla="*/ 13221 h 13222"/>
                <a:gd name="T60" fmla="*/ 43 w 7504"/>
                <a:gd name="T61" fmla="*/ 13218 h 13222"/>
                <a:gd name="T62" fmla="*/ 37 w 7504"/>
                <a:gd name="T63" fmla="*/ 13217 h 13222"/>
                <a:gd name="T64" fmla="*/ 27 w 7504"/>
                <a:gd name="T65" fmla="*/ 13211 h 13222"/>
                <a:gd name="T66" fmla="*/ 18 w 7504"/>
                <a:gd name="T67" fmla="*/ 13203 h 13222"/>
                <a:gd name="T68" fmla="*/ 11 w 7504"/>
                <a:gd name="T69" fmla="*/ 13195 h 13222"/>
                <a:gd name="T70" fmla="*/ 5 w 7504"/>
                <a:gd name="T71" fmla="*/ 13185 h 13222"/>
                <a:gd name="T72" fmla="*/ 3 w 7504"/>
                <a:gd name="T73" fmla="*/ 13179 h 13222"/>
                <a:gd name="T74" fmla="*/ 2 w 7504"/>
                <a:gd name="T75" fmla="*/ 13174 h 13222"/>
                <a:gd name="T76" fmla="*/ 0 w 7504"/>
                <a:gd name="T77" fmla="*/ 13167 h 13222"/>
                <a:gd name="T78" fmla="*/ 0 w 7504"/>
                <a:gd name="T79" fmla="*/ 13161 h 13222"/>
                <a:gd name="T80" fmla="*/ 0 w 7504"/>
                <a:gd name="T81" fmla="*/ 59 h 13222"/>
                <a:gd name="T82" fmla="*/ 0 w 7504"/>
                <a:gd name="T83" fmla="*/ 54 h 13222"/>
                <a:gd name="T84" fmla="*/ 2 w 7504"/>
                <a:gd name="T85" fmla="*/ 48 h 13222"/>
                <a:gd name="T86" fmla="*/ 3 w 7504"/>
                <a:gd name="T87" fmla="*/ 42 h 13222"/>
                <a:gd name="T88" fmla="*/ 5 w 7504"/>
                <a:gd name="T89" fmla="*/ 36 h 13222"/>
                <a:gd name="T90" fmla="*/ 11 w 7504"/>
                <a:gd name="T91" fmla="*/ 26 h 13222"/>
                <a:gd name="T92" fmla="*/ 18 w 7504"/>
                <a:gd name="T93" fmla="*/ 17 h 13222"/>
                <a:gd name="T94" fmla="*/ 27 w 7504"/>
                <a:gd name="T95" fmla="*/ 10 h 13222"/>
                <a:gd name="T96" fmla="*/ 37 w 7504"/>
                <a:gd name="T97" fmla="*/ 5 h 13222"/>
                <a:gd name="T98" fmla="*/ 43 w 7504"/>
                <a:gd name="T99" fmla="*/ 2 h 13222"/>
                <a:gd name="T100" fmla="*/ 48 w 7504"/>
                <a:gd name="T101" fmla="*/ 1 h 13222"/>
                <a:gd name="T102" fmla="*/ 54 w 7504"/>
                <a:gd name="T103" fmla="*/ 0 h 13222"/>
                <a:gd name="T104" fmla="*/ 60 w 7504"/>
                <a:gd name="T105" fmla="*/ 0 h 13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504" h="13222">
                  <a:moveTo>
                    <a:pt x="60" y="0"/>
                  </a:moveTo>
                  <a:lnTo>
                    <a:pt x="7444" y="0"/>
                  </a:lnTo>
                  <a:lnTo>
                    <a:pt x="7451" y="0"/>
                  </a:lnTo>
                  <a:lnTo>
                    <a:pt x="7457" y="1"/>
                  </a:lnTo>
                  <a:lnTo>
                    <a:pt x="7462" y="2"/>
                  </a:lnTo>
                  <a:lnTo>
                    <a:pt x="7468" y="5"/>
                  </a:lnTo>
                  <a:lnTo>
                    <a:pt x="7478" y="10"/>
                  </a:lnTo>
                  <a:lnTo>
                    <a:pt x="7486" y="17"/>
                  </a:lnTo>
                  <a:lnTo>
                    <a:pt x="7494" y="26"/>
                  </a:lnTo>
                  <a:lnTo>
                    <a:pt x="7500" y="36"/>
                  </a:lnTo>
                  <a:lnTo>
                    <a:pt x="7501" y="42"/>
                  </a:lnTo>
                  <a:lnTo>
                    <a:pt x="7503" y="48"/>
                  </a:lnTo>
                  <a:lnTo>
                    <a:pt x="7504" y="54"/>
                  </a:lnTo>
                  <a:lnTo>
                    <a:pt x="7504" y="59"/>
                  </a:lnTo>
                  <a:lnTo>
                    <a:pt x="7504" y="13161"/>
                  </a:lnTo>
                  <a:lnTo>
                    <a:pt x="7504" y="13167"/>
                  </a:lnTo>
                  <a:lnTo>
                    <a:pt x="7503" y="13174"/>
                  </a:lnTo>
                  <a:lnTo>
                    <a:pt x="7501" y="13179"/>
                  </a:lnTo>
                  <a:lnTo>
                    <a:pt x="7500" y="13185"/>
                  </a:lnTo>
                  <a:lnTo>
                    <a:pt x="7494" y="13195"/>
                  </a:lnTo>
                  <a:lnTo>
                    <a:pt x="7486" y="13203"/>
                  </a:lnTo>
                  <a:lnTo>
                    <a:pt x="7478" y="13211"/>
                  </a:lnTo>
                  <a:lnTo>
                    <a:pt x="7468" y="13217"/>
                  </a:lnTo>
                  <a:lnTo>
                    <a:pt x="7462" y="13218"/>
                  </a:lnTo>
                  <a:lnTo>
                    <a:pt x="7457" y="13221"/>
                  </a:lnTo>
                  <a:lnTo>
                    <a:pt x="7451" y="13222"/>
                  </a:lnTo>
                  <a:lnTo>
                    <a:pt x="7444" y="13222"/>
                  </a:lnTo>
                  <a:lnTo>
                    <a:pt x="60" y="13222"/>
                  </a:lnTo>
                  <a:lnTo>
                    <a:pt x="54" y="13222"/>
                  </a:lnTo>
                  <a:lnTo>
                    <a:pt x="48" y="13221"/>
                  </a:lnTo>
                  <a:lnTo>
                    <a:pt x="43" y="13218"/>
                  </a:lnTo>
                  <a:lnTo>
                    <a:pt x="37" y="13217"/>
                  </a:lnTo>
                  <a:lnTo>
                    <a:pt x="27" y="13211"/>
                  </a:lnTo>
                  <a:lnTo>
                    <a:pt x="18" y="13203"/>
                  </a:lnTo>
                  <a:lnTo>
                    <a:pt x="11" y="13195"/>
                  </a:lnTo>
                  <a:lnTo>
                    <a:pt x="5" y="13185"/>
                  </a:lnTo>
                  <a:lnTo>
                    <a:pt x="3" y="13179"/>
                  </a:lnTo>
                  <a:lnTo>
                    <a:pt x="2" y="13174"/>
                  </a:lnTo>
                  <a:lnTo>
                    <a:pt x="0" y="13167"/>
                  </a:lnTo>
                  <a:lnTo>
                    <a:pt x="0" y="13161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2" y="48"/>
                  </a:lnTo>
                  <a:lnTo>
                    <a:pt x="3" y="42"/>
                  </a:lnTo>
                  <a:lnTo>
                    <a:pt x="5" y="36"/>
                  </a:lnTo>
                  <a:lnTo>
                    <a:pt x="11" y="26"/>
                  </a:lnTo>
                  <a:lnTo>
                    <a:pt x="18" y="17"/>
                  </a:lnTo>
                  <a:lnTo>
                    <a:pt x="27" y="10"/>
                  </a:lnTo>
                  <a:lnTo>
                    <a:pt x="37" y="5"/>
                  </a:lnTo>
                  <a:lnTo>
                    <a:pt x="43" y="2"/>
                  </a:lnTo>
                  <a:lnTo>
                    <a:pt x="48" y="1"/>
                  </a:lnTo>
                  <a:lnTo>
                    <a:pt x="54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9">
              <a:extLst>
                <a:ext uri="{FF2B5EF4-FFF2-40B4-BE49-F238E27FC236}">
                  <a16:creationId xmlns:a16="http://schemas.microsoft.com/office/drawing/2014/main" id="{739AA560-7C39-43E1-B5B0-1FE8F1EFA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8835" y="2056152"/>
              <a:ext cx="1656715" cy="295374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A7C5F1-E203-41B4-B773-C6A1AB5BE130}"/>
                </a:ext>
              </a:extLst>
            </p:cNvPr>
            <p:cNvGrpSpPr/>
            <p:nvPr/>
          </p:nvGrpSpPr>
          <p:grpSpPr>
            <a:xfrm>
              <a:off x="5298835" y="2056150"/>
              <a:ext cx="1656715" cy="108994"/>
              <a:chOff x="2252642" y="846142"/>
              <a:chExt cx="1930382" cy="127001"/>
            </a:xfrm>
          </p:grpSpPr>
          <p:sp>
            <p:nvSpPr>
              <p:cNvPr id="30" name="Rectangle 20">
                <a:extLst>
                  <a:ext uri="{FF2B5EF4-FFF2-40B4-BE49-F238E27FC236}">
                    <a16:creationId xmlns:a16="http://schemas.microsoft.com/office/drawing/2014/main" id="{3ED708FB-A9D4-44B3-86EF-B494F8AC33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2642" y="846142"/>
                <a:ext cx="1930382" cy="127001"/>
              </a:xfrm>
              <a:prstGeom prst="rect">
                <a:avLst/>
              </a:prstGeom>
              <a:gradFill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Rectangle 21">
                <a:extLst>
                  <a:ext uri="{FF2B5EF4-FFF2-40B4-BE49-F238E27FC236}">
                    <a16:creationId xmlns:a16="http://schemas.microsoft.com/office/drawing/2014/main" id="{80EA9584-9724-43A6-A4FB-D82E83CF7C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8042" y="912817"/>
                <a:ext cx="19050" cy="25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22">
                <a:extLst>
                  <a:ext uri="{FF2B5EF4-FFF2-40B4-BE49-F238E27FC236}">
                    <a16:creationId xmlns:a16="http://schemas.microsoft.com/office/drawing/2014/main" id="{14CA8A58-8080-47C6-922A-897963ED9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1854" y="908054"/>
                <a:ext cx="19050" cy="3016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3">
                <a:extLst>
                  <a:ext uri="{FF2B5EF4-FFF2-40B4-BE49-F238E27FC236}">
                    <a16:creationId xmlns:a16="http://schemas.microsoft.com/office/drawing/2014/main" id="{E5152AA2-0E89-4CFB-B7B9-569464EB67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7254" y="898529"/>
                <a:ext cx="17463" cy="3968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">
                <a:extLst>
                  <a:ext uri="{FF2B5EF4-FFF2-40B4-BE49-F238E27FC236}">
                    <a16:creationId xmlns:a16="http://schemas.microsoft.com/office/drawing/2014/main" id="{6580566F-CA4D-4443-B2D4-6E5C06CB56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1066" y="890592"/>
                <a:ext cx="17463" cy="476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5">
                <a:extLst>
                  <a:ext uri="{FF2B5EF4-FFF2-40B4-BE49-F238E27FC236}">
                    <a16:creationId xmlns:a16="http://schemas.microsoft.com/office/drawing/2014/main" id="{21FEF6EF-2D98-4B1F-AD54-3398EA9507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4878" y="877891"/>
                <a:ext cx="17463" cy="603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6">
                <a:extLst>
                  <a:ext uri="{FF2B5EF4-FFF2-40B4-BE49-F238E27FC236}">
                    <a16:creationId xmlns:a16="http://schemas.microsoft.com/office/drawing/2014/main" id="{290850CD-6B0C-4A0B-8B26-C47E80F63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2028" y="873129"/>
                <a:ext cx="96837" cy="34925"/>
              </a:xfrm>
              <a:custGeom>
                <a:avLst/>
                <a:gdLst>
                  <a:gd name="T0" fmla="*/ 195 w 362"/>
                  <a:gd name="T1" fmla="*/ 0 h 133"/>
                  <a:gd name="T2" fmla="*/ 222 w 362"/>
                  <a:gd name="T3" fmla="*/ 3 h 133"/>
                  <a:gd name="T4" fmla="*/ 248 w 362"/>
                  <a:gd name="T5" fmla="*/ 10 h 133"/>
                  <a:gd name="T6" fmla="*/ 274 w 362"/>
                  <a:gd name="T7" fmla="*/ 19 h 133"/>
                  <a:gd name="T8" fmla="*/ 296 w 362"/>
                  <a:gd name="T9" fmla="*/ 31 h 133"/>
                  <a:gd name="T10" fmla="*/ 318 w 362"/>
                  <a:gd name="T11" fmla="*/ 46 h 133"/>
                  <a:gd name="T12" fmla="*/ 337 w 362"/>
                  <a:gd name="T13" fmla="*/ 63 h 133"/>
                  <a:gd name="T14" fmla="*/ 356 w 362"/>
                  <a:gd name="T15" fmla="*/ 83 h 133"/>
                  <a:gd name="T16" fmla="*/ 321 w 362"/>
                  <a:gd name="T17" fmla="*/ 133 h 133"/>
                  <a:gd name="T18" fmla="*/ 309 w 362"/>
                  <a:gd name="T19" fmla="*/ 116 h 133"/>
                  <a:gd name="T20" fmla="*/ 295 w 362"/>
                  <a:gd name="T21" fmla="*/ 101 h 133"/>
                  <a:gd name="T22" fmla="*/ 279 w 362"/>
                  <a:gd name="T23" fmla="*/ 87 h 133"/>
                  <a:gd name="T24" fmla="*/ 262 w 362"/>
                  <a:gd name="T25" fmla="*/ 77 h 133"/>
                  <a:gd name="T26" fmla="*/ 244 w 362"/>
                  <a:gd name="T27" fmla="*/ 68 h 133"/>
                  <a:gd name="T28" fmla="*/ 223 w 362"/>
                  <a:gd name="T29" fmla="*/ 61 h 133"/>
                  <a:gd name="T30" fmla="*/ 203 w 362"/>
                  <a:gd name="T31" fmla="*/ 57 h 133"/>
                  <a:gd name="T32" fmla="*/ 181 w 362"/>
                  <a:gd name="T33" fmla="*/ 55 h 133"/>
                  <a:gd name="T34" fmla="*/ 159 w 362"/>
                  <a:gd name="T35" fmla="*/ 57 h 133"/>
                  <a:gd name="T36" fmla="*/ 139 w 362"/>
                  <a:gd name="T37" fmla="*/ 61 h 133"/>
                  <a:gd name="T38" fmla="*/ 118 w 362"/>
                  <a:gd name="T39" fmla="*/ 68 h 133"/>
                  <a:gd name="T40" fmla="*/ 100 w 362"/>
                  <a:gd name="T41" fmla="*/ 77 h 133"/>
                  <a:gd name="T42" fmla="*/ 83 w 362"/>
                  <a:gd name="T43" fmla="*/ 87 h 133"/>
                  <a:gd name="T44" fmla="*/ 67 w 362"/>
                  <a:gd name="T45" fmla="*/ 101 h 133"/>
                  <a:gd name="T46" fmla="*/ 53 w 362"/>
                  <a:gd name="T47" fmla="*/ 116 h 133"/>
                  <a:gd name="T48" fmla="*/ 41 w 362"/>
                  <a:gd name="T49" fmla="*/ 133 h 133"/>
                  <a:gd name="T50" fmla="*/ 7 w 362"/>
                  <a:gd name="T51" fmla="*/ 83 h 133"/>
                  <a:gd name="T52" fmla="*/ 25 w 362"/>
                  <a:gd name="T53" fmla="*/ 63 h 133"/>
                  <a:gd name="T54" fmla="*/ 44 w 362"/>
                  <a:gd name="T55" fmla="*/ 46 h 133"/>
                  <a:gd name="T56" fmla="*/ 66 w 362"/>
                  <a:gd name="T57" fmla="*/ 31 h 133"/>
                  <a:gd name="T58" fmla="*/ 89 w 362"/>
                  <a:gd name="T59" fmla="*/ 19 h 133"/>
                  <a:gd name="T60" fmla="*/ 114 w 362"/>
                  <a:gd name="T61" fmla="*/ 10 h 133"/>
                  <a:gd name="T62" fmla="*/ 140 w 362"/>
                  <a:gd name="T63" fmla="*/ 3 h 133"/>
                  <a:gd name="T64" fmla="*/ 167 w 362"/>
                  <a:gd name="T65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62" h="133">
                    <a:moveTo>
                      <a:pt x="181" y="0"/>
                    </a:moveTo>
                    <a:lnTo>
                      <a:pt x="195" y="0"/>
                    </a:lnTo>
                    <a:lnTo>
                      <a:pt x="208" y="1"/>
                    </a:lnTo>
                    <a:lnTo>
                      <a:pt x="222" y="3"/>
                    </a:lnTo>
                    <a:lnTo>
                      <a:pt x="236" y="5"/>
                    </a:lnTo>
                    <a:lnTo>
                      <a:pt x="248" y="10"/>
                    </a:lnTo>
                    <a:lnTo>
                      <a:pt x="261" y="14"/>
                    </a:lnTo>
                    <a:lnTo>
                      <a:pt x="274" y="19"/>
                    </a:lnTo>
                    <a:lnTo>
                      <a:pt x="285" y="25"/>
                    </a:lnTo>
                    <a:lnTo>
                      <a:pt x="296" y="31"/>
                    </a:lnTo>
                    <a:lnTo>
                      <a:pt x="308" y="38"/>
                    </a:lnTo>
                    <a:lnTo>
                      <a:pt x="318" y="46"/>
                    </a:lnTo>
                    <a:lnTo>
                      <a:pt x="328" y="54"/>
                    </a:lnTo>
                    <a:lnTo>
                      <a:pt x="337" y="63"/>
                    </a:lnTo>
                    <a:lnTo>
                      <a:pt x="346" y="73"/>
                    </a:lnTo>
                    <a:lnTo>
                      <a:pt x="356" y="83"/>
                    </a:lnTo>
                    <a:lnTo>
                      <a:pt x="362" y="93"/>
                    </a:lnTo>
                    <a:lnTo>
                      <a:pt x="321" y="133"/>
                    </a:lnTo>
                    <a:lnTo>
                      <a:pt x="316" y="124"/>
                    </a:lnTo>
                    <a:lnTo>
                      <a:pt x="309" y="116"/>
                    </a:lnTo>
                    <a:lnTo>
                      <a:pt x="302" y="108"/>
                    </a:lnTo>
                    <a:lnTo>
                      <a:pt x="295" y="101"/>
                    </a:lnTo>
                    <a:lnTo>
                      <a:pt x="287" y="94"/>
                    </a:lnTo>
                    <a:lnTo>
                      <a:pt x="279" y="87"/>
                    </a:lnTo>
                    <a:lnTo>
                      <a:pt x="271" y="82"/>
                    </a:lnTo>
                    <a:lnTo>
                      <a:pt x="262" y="77"/>
                    </a:lnTo>
                    <a:lnTo>
                      <a:pt x="253" y="71"/>
                    </a:lnTo>
                    <a:lnTo>
                      <a:pt x="244" y="68"/>
                    </a:lnTo>
                    <a:lnTo>
                      <a:pt x="234" y="65"/>
                    </a:lnTo>
                    <a:lnTo>
                      <a:pt x="223" y="61"/>
                    </a:lnTo>
                    <a:lnTo>
                      <a:pt x="213" y="59"/>
                    </a:lnTo>
                    <a:lnTo>
                      <a:pt x="203" y="57"/>
                    </a:lnTo>
                    <a:lnTo>
                      <a:pt x="193" y="55"/>
                    </a:lnTo>
                    <a:lnTo>
                      <a:pt x="181" y="55"/>
                    </a:lnTo>
                    <a:lnTo>
                      <a:pt x="170" y="55"/>
                    </a:lnTo>
                    <a:lnTo>
                      <a:pt x="159" y="57"/>
                    </a:lnTo>
                    <a:lnTo>
                      <a:pt x="149" y="59"/>
                    </a:lnTo>
                    <a:lnTo>
                      <a:pt x="139" y="61"/>
                    </a:lnTo>
                    <a:lnTo>
                      <a:pt x="129" y="65"/>
                    </a:lnTo>
                    <a:lnTo>
                      <a:pt x="118" y="68"/>
                    </a:lnTo>
                    <a:lnTo>
                      <a:pt x="109" y="71"/>
                    </a:lnTo>
                    <a:lnTo>
                      <a:pt x="100" y="77"/>
                    </a:lnTo>
                    <a:lnTo>
                      <a:pt x="91" y="82"/>
                    </a:lnTo>
                    <a:lnTo>
                      <a:pt x="83" y="87"/>
                    </a:lnTo>
                    <a:lnTo>
                      <a:pt x="75" y="94"/>
                    </a:lnTo>
                    <a:lnTo>
                      <a:pt x="67" y="101"/>
                    </a:lnTo>
                    <a:lnTo>
                      <a:pt x="60" y="108"/>
                    </a:lnTo>
                    <a:lnTo>
                      <a:pt x="53" y="116"/>
                    </a:lnTo>
                    <a:lnTo>
                      <a:pt x="47" y="124"/>
                    </a:lnTo>
                    <a:lnTo>
                      <a:pt x="41" y="133"/>
                    </a:lnTo>
                    <a:lnTo>
                      <a:pt x="0" y="93"/>
                    </a:lnTo>
                    <a:lnTo>
                      <a:pt x="7" y="83"/>
                    </a:lnTo>
                    <a:lnTo>
                      <a:pt x="16" y="73"/>
                    </a:lnTo>
                    <a:lnTo>
                      <a:pt x="25" y="63"/>
                    </a:lnTo>
                    <a:lnTo>
                      <a:pt x="34" y="54"/>
                    </a:lnTo>
                    <a:lnTo>
                      <a:pt x="44" y="46"/>
                    </a:lnTo>
                    <a:lnTo>
                      <a:pt x="55" y="38"/>
                    </a:lnTo>
                    <a:lnTo>
                      <a:pt x="66" y="31"/>
                    </a:lnTo>
                    <a:lnTo>
                      <a:pt x="77" y="25"/>
                    </a:lnTo>
                    <a:lnTo>
                      <a:pt x="89" y="19"/>
                    </a:lnTo>
                    <a:lnTo>
                      <a:pt x="101" y="14"/>
                    </a:lnTo>
                    <a:lnTo>
                      <a:pt x="114" y="10"/>
                    </a:lnTo>
                    <a:lnTo>
                      <a:pt x="126" y="5"/>
                    </a:lnTo>
                    <a:lnTo>
                      <a:pt x="140" y="3"/>
                    </a:lnTo>
                    <a:lnTo>
                      <a:pt x="154" y="1"/>
                    </a:lnTo>
                    <a:lnTo>
                      <a:pt x="167" y="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37">
                <a:extLst>
                  <a:ext uri="{FF2B5EF4-FFF2-40B4-BE49-F238E27FC236}">
                    <a16:creationId xmlns:a16="http://schemas.microsoft.com/office/drawing/2014/main" id="{19C5B2F0-6885-4595-9764-B42EDEC27D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9489" y="896942"/>
                <a:ext cx="61912" cy="28576"/>
              </a:xfrm>
              <a:custGeom>
                <a:avLst/>
                <a:gdLst>
                  <a:gd name="T0" fmla="*/ 117 w 235"/>
                  <a:gd name="T1" fmla="*/ 0 h 111"/>
                  <a:gd name="T2" fmla="*/ 126 w 235"/>
                  <a:gd name="T3" fmla="*/ 1 h 111"/>
                  <a:gd name="T4" fmla="*/ 135 w 235"/>
                  <a:gd name="T5" fmla="*/ 2 h 111"/>
                  <a:gd name="T6" fmla="*/ 144 w 235"/>
                  <a:gd name="T7" fmla="*/ 3 h 111"/>
                  <a:gd name="T8" fmla="*/ 154 w 235"/>
                  <a:gd name="T9" fmla="*/ 6 h 111"/>
                  <a:gd name="T10" fmla="*/ 162 w 235"/>
                  <a:gd name="T11" fmla="*/ 8 h 111"/>
                  <a:gd name="T12" fmla="*/ 171 w 235"/>
                  <a:gd name="T13" fmla="*/ 11 h 111"/>
                  <a:gd name="T14" fmla="*/ 179 w 235"/>
                  <a:gd name="T15" fmla="*/ 15 h 111"/>
                  <a:gd name="T16" fmla="*/ 186 w 235"/>
                  <a:gd name="T17" fmla="*/ 19 h 111"/>
                  <a:gd name="T18" fmla="*/ 200 w 235"/>
                  <a:gd name="T19" fmla="*/ 30 h 111"/>
                  <a:gd name="T20" fmla="*/ 214 w 235"/>
                  <a:gd name="T21" fmla="*/ 41 h 111"/>
                  <a:gd name="T22" fmla="*/ 225 w 235"/>
                  <a:gd name="T23" fmla="*/ 54 h 111"/>
                  <a:gd name="T24" fmla="*/ 235 w 235"/>
                  <a:gd name="T25" fmla="*/ 68 h 111"/>
                  <a:gd name="T26" fmla="*/ 190 w 235"/>
                  <a:gd name="T27" fmla="*/ 111 h 111"/>
                  <a:gd name="T28" fmla="*/ 186 w 235"/>
                  <a:gd name="T29" fmla="*/ 99 h 111"/>
                  <a:gd name="T30" fmla="*/ 179 w 235"/>
                  <a:gd name="T31" fmla="*/ 90 h 111"/>
                  <a:gd name="T32" fmla="*/ 172 w 235"/>
                  <a:gd name="T33" fmla="*/ 81 h 111"/>
                  <a:gd name="T34" fmla="*/ 163 w 235"/>
                  <a:gd name="T35" fmla="*/ 73 h 111"/>
                  <a:gd name="T36" fmla="*/ 152 w 235"/>
                  <a:gd name="T37" fmla="*/ 67 h 111"/>
                  <a:gd name="T38" fmla="*/ 141 w 235"/>
                  <a:gd name="T39" fmla="*/ 63 h 111"/>
                  <a:gd name="T40" fmla="*/ 130 w 235"/>
                  <a:gd name="T41" fmla="*/ 59 h 111"/>
                  <a:gd name="T42" fmla="*/ 117 w 235"/>
                  <a:gd name="T43" fmla="*/ 59 h 111"/>
                  <a:gd name="T44" fmla="*/ 105 w 235"/>
                  <a:gd name="T45" fmla="*/ 59 h 111"/>
                  <a:gd name="T46" fmla="*/ 93 w 235"/>
                  <a:gd name="T47" fmla="*/ 63 h 111"/>
                  <a:gd name="T48" fmla="*/ 82 w 235"/>
                  <a:gd name="T49" fmla="*/ 67 h 111"/>
                  <a:gd name="T50" fmla="*/ 71 w 235"/>
                  <a:gd name="T51" fmla="*/ 73 h 111"/>
                  <a:gd name="T52" fmla="*/ 64 w 235"/>
                  <a:gd name="T53" fmla="*/ 81 h 111"/>
                  <a:gd name="T54" fmla="*/ 56 w 235"/>
                  <a:gd name="T55" fmla="*/ 90 h 111"/>
                  <a:gd name="T56" fmla="*/ 49 w 235"/>
                  <a:gd name="T57" fmla="*/ 99 h 111"/>
                  <a:gd name="T58" fmla="*/ 44 w 235"/>
                  <a:gd name="T59" fmla="*/ 111 h 111"/>
                  <a:gd name="T60" fmla="*/ 0 w 235"/>
                  <a:gd name="T61" fmla="*/ 68 h 111"/>
                  <a:gd name="T62" fmla="*/ 9 w 235"/>
                  <a:gd name="T63" fmla="*/ 54 h 111"/>
                  <a:gd name="T64" fmla="*/ 20 w 235"/>
                  <a:gd name="T65" fmla="*/ 41 h 111"/>
                  <a:gd name="T66" fmla="*/ 34 w 235"/>
                  <a:gd name="T67" fmla="*/ 30 h 111"/>
                  <a:gd name="T68" fmla="*/ 49 w 235"/>
                  <a:gd name="T69" fmla="*/ 19 h 111"/>
                  <a:gd name="T70" fmla="*/ 56 w 235"/>
                  <a:gd name="T71" fmla="*/ 15 h 111"/>
                  <a:gd name="T72" fmla="*/ 64 w 235"/>
                  <a:gd name="T73" fmla="*/ 11 h 111"/>
                  <a:gd name="T74" fmla="*/ 73 w 235"/>
                  <a:gd name="T75" fmla="*/ 8 h 111"/>
                  <a:gd name="T76" fmla="*/ 81 w 235"/>
                  <a:gd name="T77" fmla="*/ 6 h 111"/>
                  <a:gd name="T78" fmla="*/ 90 w 235"/>
                  <a:gd name="T79" fmla="*/ 3 h 111"/>
                  <a:gd name="T80" fmla="*/ 99 w 235"/>
                  <a:gd name="T81" fmla="*/ 2 h 111"/>
                  <a:gd name="T82" fmla="*/ 108 w 235"/>
                  <a:gd name="T83" fmla="*/ 1 h 111"/>
                  <a:gd name="T84" fmla="*/ 117 w 235"/>
                  <a:gd name="T85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35" h="111">
                    <a:moveTo>
                      <a:pt x="117" y="0"/>
                    </a:moveTo>
                    <a:lnTo>
                      <a:pt x="126" y="1"/>
                    </a:lnTo>
                    <a:lnTo>
                      <a:pt x="135" y="2"/>
                    </a:lnTo>
                    <a:lnTo>
                      <a:pt x="144" y="3"/>
                    </a:lnTo>
                    <a:lnTo>
                      <a:pt x="154" y="6"/>
                    </a:lnTo>
                    <a:lnTo>
                      <a:pt x="162" y="8"/>
                    </a:lnTo>
                    <a:lnTo>
                      <a:pt x="171" y="11"/>
                    </a:lnTo>
                    <a:lnTo>
                      <a:pt x="179" y="15"/>
                    </a:lnTo>
                    <a:lnTo>
                      <a:pt x="186" y="19"/>
                    </a:lnTo>
                    <a:lnTo>
                      <a:pt x="200" y="30"/>
                    </a:lnTo>
                    <a:lnTo>
                      <a:pt x="214" y="41"/>
                    </a:lnTo>
                    <a:lnTo>
                      <a:pt x="225" y="54"/>
                    </a:lnTo>
                    <a:lnTo>
                      <a:pt x="235" y="68"/>
                    </a:lnTo>
                    <a:lnTo>
                      <a:pt x="190" y="111"/>
                    </a:lnTo>
                    <a:lnTo>
                      <a:pt x="186" y="99"/>
                    </a:lnTo>
                    <a:lnTo>
                      <a:pt x="179" y="90"/>
                    </a:lnTo>
                    <a:lnTo>
                      <a:pt x="172" y="81"/>
                    </a:lnTo>
                    <a:lnTo>
                      <a:pt x="163" y="73"/>
                    </a:lnTo>
                    <a:lnTo>
                      <a:pt x="152" y="67"/>
                    </a:lnTo>
                    <a:lnTo>
                      <a:pt x="141" y="63"/>
                    </a:lnTo>
                    <a:lnTo>
                      <a:pt x="130" y="59"/>
                    </a:lnTo>
                    <a:lnTo>
                      <a:pt x="117" y="59"/>
                    </a:lnTo>
                    <a:lnTo>
                      <a:pt x="105" y="59"/>
                    </a:lnTo>
                    <a:lnTo>
                      <a:pt x="93" y="63"/>
                    </a:lnTo>
                    <a:lnTo>
                      <a:pt x="82" y="67"/>
                    </a:lnTo>
                    <a:lnTo>
                      <a:pt x="71" y="73"/>
                    </a:lnTo>
                    <a:lnTo>
                      <a:pt x="64" y="81"/>
                    </a:lnTo>
                    <a:lnTo>
                      <a:pt x="56" y="90"/>
                    </a:lnTo>
                    <a:lnTo>
                      <a:pt x="49" y="99"/>
                    </a:lnTo>
                    <a:lnTo>
                      <a:pt x="44" y="111"/>
                    </a:lnTo>
                    <a:lnTo>
                      <a:pt x="0" y="68"/>
                    </a:lnTo>
                    <a:lnTo>
                      <a:pt x="9" y="54"/>
                    </a:lnTo>
                    <a:lnTo>
                      <a:pt x="20" y="41"/>
                    </a:lnTo>
                    <a:lnTo>
                      <a:pt x="34" y="30"/>
                    </a:lnTo>
                    <a:lnTo>
                      <a:pt x="49" y="19"/>
                    </a:lnTo>
                    <a:lnTo>
                      <a:pt x="56" y="15"/>
                    </a:lnTo>
                    <a:lnTo>
                      <a:pt x="64" y="11"/>
                    </a:lnTo>
                    <a:lnTo>
                      <a:pt x="73" y="8"/>
                    </a:lnTo>
                    <a:lnTo>
                      <a:pt x="81" y="6"/>
                    </a:lnTo>
                    <a:lnTo>
                      <a:pt x="90" y="3"/>
                    </a:lnTo>
                    <a:lnTo>
                      <a:pt x="99" y="2"/>
                    </a:lnTo>
                    <a:lnTo>
                      <a:pt x="108" y="1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38">
                <a:extLst>
                  <a:ext uri="{FF2B5EF4-FFF2-40B4-BE49-F238E27FC236}">
                    <a16:creationId xmlns:a16="http://schemas.microsoft.com/office/drawing/2014/main" id="{4C6BB9F1-2D7F-4A1C-8D84-AE811D81C7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539" y="920755"/>
                <a:ext cx="23813" cy="22225"/>
              </a:xfrm>
              <a:custGeom>
                <a:avLst/>
                <a:gdLst>
                  <a:gd name="T0" fmla="*/ 42 w 84"/>
                  <a:gd name="T1" fmla="*/ 0 h 84"/>
                  <a:gd name="T2" fmla="*/ 51 w 84"/>
                  <a:gd name="T3" fmla="*/ 0 h 84"/>
                  <a:gd name="T4" fmla="*/ 59 w 84"/>
                  <a:gd name="T5" fmla="*/ 2 h 84"/>
                  <a:gd name="T6" fmla="*/ 66 w 84"/>
                  <a:gd name="T7" fmla="*/ 7 h 84"/>
                  <a:gd name="T8" fmla="*/ 72 w 84"/>
                  <a:gd name="T9" fmla="*/ 11 h 84"/>
                  <a:gd name="T10" fmla="*/ 77 w 84"/>
                  <a:gd name="T11" fmla="*/ 18 h 84"/>
                  <a:gd name="T12" fmla="*/ 81 w 84"/>
                  <a:gd name="T13" fmla="*/ 25 h 84"/>
                  <a:gd name="T14" fmla="*/ 83 w 84"/>
                  <a:gd name="T15" fmla="*/ 33 h 84"/>
                  <a:gd name="T16" fmla="*/ 84 w 84"/>
                  <a:gd name="T17" fmla="*/ 42 h 84"/>
                  <a:gd name="T18" fmla="*/ 84 w 84"/>
                  <a:gd name="T19" fmla="*/ 43 h 84"/>
                  <a:gd name="T20" fmla="*/ 84 w 84"/>
                  <a:gd name="T21" fmla="*/ 44 h 84"/>
                  <a:gd name="T22" fmla="*/ 42 w 84"/>
                  <a:gd name="T23" fmla="*/ 84 h 84"/>
                  <a:gd name="T24" fmla="*/ 0 w 84"/>
                  <a:gd name="T25" fmla="*/ 44 h 84"/>
                  <a:gd name="T26" fmla="*/ 0 w 84"/>
                  <a:gd name="T27" fmla="*/ 43 h 84"/>
                  <a:gd name="T28" fmla="*/ 0 w 84"/>
                  <a:gd name="T29" fmla="*/ 42 h 84"/>
                  <a:gd name="T30" fmla="*/ 1 w 84"/>
                  <a:gd name="T31" fmla="*/ 33 h 84"/>
                  <a:gd name="T32" fmla="*/ 3 w 84"/>
                  <a:gd name="T33" fmla="*/ 25 h 84"/>
                  <a:gd name="T34" fmla="*/ 7 w 84"/>
                  <a:gd name="T35" fmla="*/ 18 h 84"/>
                  <a:gd name="T36" fmla="*/ 12 w 84"/>
                  <a:gd name="T37" fmla="*/ 11 h 84"/>
                  <a:gd name="T38" fmla="*/ 18 w 84"/>
                  <a:gd name="T39" fmla="*/ 7 h 84"/>
                  <a:gd name="T40" fmla="*/ 26 w 84"/>
                  <a:gd name="T41" fmla="*/ 2 h 84"/>
                  <a:gd name="T42" fmla="*/ 34 w 84"/>
                  <a:gd name="T43" fmla="*/ 0 h 84"/>
                  <a:gd name="T44" fmla="*/ 42 w 84"/>
                  <a:gd name="T4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4" h="84">
                    <a:moveTo>
                      <a:pt x="42" y="0"/>
                    </a:moveTo>
                    <a:lnTo>
                      <a:pt x="51" y="0"/>
                    </a:lnTo>
                    <a:lnTo>
                      <a:pt x="59" y="2"/>
                    </a:lnTo>
                    <a:lnTo>
                      <a:pt x="66" y="7"/>
                    </a:lnTo>
                    <a:lnTo>
                      <a:pt x="72" y="11"/>
                    </a:lnTo>
                    <a:lnTo>
                      <a:pt x="77" y="18"/>
                    </a:lnTo>
                    <a:lnTo>
                      <a:pt x="81" y="25"/>
                    </a:lnTo>
                    <a:lnTo>
                      <a:pt x="83" y="33"/>
                    </a:lnTo>
                    <a:lnTo>
                      <a:pt x="84" y="42"/>
                    </a:lnTo>
                    <a:lnTo>
                      <a:pt x="84" y="43"/>
                    </a:lnTo>
                    <a:lnTo>
                      <a:pt x="84" y="44"/>
                    </a:lnTo>
                    <a:lnTo>
                      <a:pt x="42" y="84"/>
                    </a:lnTo>
                    <a:lnTo>
                      <a:pt x="0" y="44"/>
                    </a:lnTo>
                    <a:lnTo>
                      <a:pt x="0" y="43"/>
                    </a:lnTo>
                    <a:lnTo>
                      <a:pt x="0" y="42"/>
                    </a:lnTo>
                    <a:lnTo>
                      <a:pt x="1" y="33"/>
                    </a:lnTo>
                    <a:lnTo>
                      <a:pt x="3" y="25"/>
                    </a:lnTo>
                    <a:lnTo>
                      <a:pt x="7" y="18"/>
                    </a:lnTo>
                    <a:lnTo>
                      <a:pt x="12" y="11"/>
                    </a:lnTo>
                    <a:lnTo>
                      <a:pt x="18" y="7"/>
                    </a:lnTo>
                    <a:lnTo>
                      <a:pt x="26" y="2"/>
                    </a:lnTo>
                    <a:lnTo>
                      <a:pt x="34" y="0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39">
                <a:extLst>
                  <a:ext uri="{FF2B5EF4-FFF2-40B4-BE49-F238E27FC236}">
                    <a16:creationId xmlns:a16="http://schemas.microsoft.com/office/drawing/2014/main" id="{CE23A1ED-CAC6-44C1-9629-4D43EA4CF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35385" y="876304"/>
                <a:ext cx="130173" cy="61913"/>
              </a:xfrm>
              <a:custGeom>
                <a:avLst/>
                <a:gdLst>
                  <a:gd name="T0" fmla="*/ 418 w 492"/>
                  <a:gd name="T1" fmla="*/ 0 h 235"/>
                  <a:gd name="T2" fmla="*/ 430 w 492"/>
                  <a:gd name="T3" fmla="*/ 2 h 235"/>
                  <a:gd name="T4" fmla="*/ 440 w 492"/>
                  <a:gd name="T5" fmla="*/ 9 h 235"/>
                  <a:gd name="T6" fmla="*/ 446 w 492"/>
                  <a:gd name="T7" fmla="*/ 19 h 235"/>
                  <a:gd name="T8" fmla="*/ 448 w 492"/>
                  <a:gd name="T9" fmla="*/ 31 h 235"/>
                  <a:gd name="T10" fmla="*/ 470 w 492"/>
                  <a:gd name="T11" fmla="*/ 58 h 235"/>
                  <a:gd name="T12" fmla="*/ 479 w 492"/>
                  <a:gd name="T13" fmla="*/ 60 h 235"/>
                  <a:gd name="T14" fmla="*/ 487 w 492"/>
                  <a:gd name="T15" fmla="*/ 65 h 235"/>
                  <a:gd name="T16" fmla="*/ 491 w 492"/>
                  <a:gd name="T17" fmla="*/ 73 h 235"/>
                  <a:gd name="T18" fmla="*/ 492 w 492"/>
                  <a:gd name="T19" fmla="*/ 82 h 235"/>
                  <a:gd name="T20" fmla="*/ 492 w 492"/>
                  <a:gd name="T21" fmla="*/ 158 h 235"/>
                  <a:gd name="T22" fmla="*/ 489 w 492"/>
                  <a:gd name="T23" fmla="*/ 166 h 235"/>
                  <a:gd name="T24" fmla="*/ 483 w 492"/>
                  <a:gd name="T25" fmla="*/ 173 h 235"/>
                  <a:gd name="T26" fmla="*/ 474 w 492"/>
                  <a:gd name="T27" fmla="*/ 177 h 235"/>
                  <a:gd name="T28" fmla="*/ 448 w 492"/>
                  <a:gd name="T29" fmla="*/ 177 h 235"/>
                  <a:gd name="T30" fmla="*/ 448 w 492"/>
                  <a:gd name="T31" fmla="*/ 211 h 235"/>
                  <a:gd name="T32" fmla="*/ 443 w 492"/>
                  <a:gd name="T33" fmla="*/ 222 h 235"/>
                  <a:gd name="T34" fmla="*/ 435 w 492"/>
                  <a:gd name="T35" fmla="*/ 230 h 235"/>
                  <a:gd name="T36" fmla="*/ 424 w 492"/>
                  <a:gd name="T37" fmla="*/ 235 h 235"/>
                  <a:gd name="T38" fmla="*/ 29 w 492"/>
                  <a:gd name="T39" fmla="*/ 235 h 235"/>
                  <a:gd name="T40" fmla="*/ 18 w 492"/>
                  <a:gd name="T41" fmla="*/ 233 h 235"/>
                  <a:gd name="T42" fmla="*/ 9 w 492"/>
                  <a:gd name="T43" fmla="*/ 227 h 235"/>
                  <a:gd name="T44" fmla="*/ 2 w 492"/>
                  <a:gd name="T45" fmla="*/ 217 h 235"/>
                  <a:gd name="T46" fmla="*/ 0 w 492"/>
                  <a:gd name="T47" fmla="*/ 205 h 235"/>
                  <a:gd name="T48" fmla="*/ 1 w 492"/>
                  <a:gd name="T49" fmla="*/ 24 h 235"/>
                  <a:gd name="T50" fmla="*/ 5 w 492"/>
                  <a:gd name="T51" fmla="*/ 14 h 235"/>
                  <a:gd name="T52" fmla="*/ 13 w 492"/>
                  <a:gd name="T53" fmla="*/ 6 h 235"/>
                  <a:gd name="T54" fmla="*/ 24 w 492"/>
                  <a:gd name="T55" fmla="*/ 1 h 235"/>
                  <a:gd name="T56" fmla="*/ 448 w 492"/>
                  <a:gd name="T57" fmla="*/ 93 h 235"/>
                  <a:gd name="T58" fmla="*/ 457 w 492"/>
                  <a:gd name="T59" fmla="*/ 141 h 235"/>
                  <a:gd name="T60" fmla="*/ 448 w 492"/>
                  <a:gd name="T61" fmla="*/ 93 h 235"/>
                  <a:gd name="T62" fmla="*/ 35 w 492"/>
                  <a:gd name="T63" fmla="*/ 35 h 235"/>
                  <a:gd name="T64" fmla="*/ 413 w 492"/>
                  <a:gd name="T65" fmla="*/ 199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92" h="235">
                    <a:moveTo>
                      <a:pt x="29" y="0"/>
                    </a:moveTo>
                    <a:lnTo>
                      <a:pt x="418" y="0"/>
                    </a:lnTo>
                    <a:lnTo>
                      <a:pt x="424" y="1"/>
                    </a:lnTo>
                    <a:lnTo>
                      <a:pt x="430" y="2"/>
                    </a:lnTo>
                    <a:lnTo>
                      <a:pt x="435" y="6"/>
                    </a:lnTo>
                    <a:lnTo>
                      <a:pt x="440" y="9"/>
                    </a:lnTo>
                    <a:lnTo>
                      <a:pt x="443" y="14"/>
                    </a:lnTo>
                    <a:lnTo>
                      <a:pt x="446" y="19"/>
                    </a:lnTo>
                    <a:lnTo>
                      <a:pt x="448" y="24"/>
                    </a:lnTo>
                    <a:lnTo>
                      <a:pt x="448" y="31"/>
                    </a:lnTo>
                    <a:lnTo>
                      <a:pt x="448" y="58"/>
                    </a:lnTo>
                    <a:lnTo>
                      <a:pt x="470" y="58"/>
                    </a:lnTo>
                    <a:lnTo>
                      <a:pt x="474" y="59"/>
                    </a:lnTo>
                    <a:lnTo>
                      <a:pt x="479" y="60"/>
                    </a:lnTo>
                    <a:lnTo>
                      <a:pt x="483" y="63"/>
                    </a:lnTo>
                    <a:lnTo>
                      <a:pt x="487" y="65"/>
                    </a:lnTo>
                    <a:lnTo>
                      <a:pt x="489" y="68"/>
                    </a:lnTo>
                    <a:lnTo>
                      <a:pt x="491" y="73"/>
                    </a:lnTo>
                    <a:lnTo>
                      <a:pt x="492" y="76"/>
                    </a:lnTo>
                    <a:lnTo>
                      <a:pt x="492" y="82"/>
                    </a:lnTo>
                    <a:lnTo>
                      <a:pt x="492" y="154"/>
                    </a:lnTo>
                    <a:lnTo>
                      <a:pt x="492" y="158"/>
                    </a:lnTo>
                    <a:lnTo>
                      <a:pt x="491" y="163"/>
                    </a:lnTo>
                    <a:lnTo>
                      <a:pt x="489" y="166"/>
                    </a:lnTo>
                    <a:lnTo>
                      <a:pt x="487" y="170"/>
                    </a:lnTo>
                    <a:lnTo>
                      <a:pt x="483" y="173"/>
                    </a:lnTo>
                    <a:lnTo>
                      <a:pt x="479" y="176"/>
                    </a:lnTo>
                    <a:lnTo>
                      <a:pt x="474" y="177"/>
                    </a:lnTo>
                    <a:lnTo>
                      <a:pt x="470" y="177"/>
                    </a:lnTo>
                    <a:lnTo>
                      <a:pt x="448" y="177"/>
                    </a:lnTo>
                    <a:lnTo>
                      <a:pt x="448" y="205"/>
                    </a:lnTo>
                    <a:lnTo>
                      <a:pt x="448" y="211"/>
                    </a:lnTo>
                    <a:lnTo>
                      <a:pt x="446" y="217"/>
                    </a:lnTo>
                    <a:lnTo>
                      <a:pt x="443" y="222"/>
                    </a:lnTo>
                    <a:lnTo>
                      <a:pt x="440" y="227"/>
                    </a:lnTo>
                    <a:lnTo>
                      <a:pt x="435" y="230"/>
                    </a:lnTo>
                    <a:lnTo>
                      <a:pt x="430" y="233"/>
                    </a:lnTo>
                    <a:lnTo>
                      <a:pt x="424" y="235"/>
                    </a:lnTo>
                    <a:lnTo>
                      <a:pt x="418" y="235"/>
                    </a:lnTo>
                    <a:lnTo>
                      <a:pt x="29" y="235"/>
                    </a:lnTo>
                    <a:lnTo>
                      <a:pt x="24" y="235"/>
                    </a:lnTo>
                    <a:lnTo>
                      <a:pt x="18" y="233"/>
                    </a:lnTo>
                    <a:lnTo>
                      <a:pt x="13" y="230"/>
                    </a:lnTo>
                    <a:lnTo>
                      <a:pt x="9" y="227"/>
                    </a:lnTo>
                    <a:lnTo>
                      <a:pt x="5" y="222"/>
                    </a:lnTo>
                    <a:lnTo>
                      <a:pt x="2" y="217"/>
                    </a:lnTo>
                    <a:lnTo>
                      <a:pt x="1" y="211"/>
                    </a:lnTo>
                    <a:lnTo>
                      <a:pt x="0" y="205"/>
                    </a:lnTo>
                    <a:lnTo>
                      <a:pt x="0" y="31"/>
                    </a:lnTo>
                    <a:lnTo>
                      <a:pt x="1" y="24"/>
                    </a:lnTo>
                    <a:lnTo>
                      <a:pt x="2" y="19"/>
                    </a:lnTo>
                    <a:lnTo>
                      <a:pt x="5" y="14"/>
                    </a:lnTo>
                    <a:lnTo>
                      <a:pt x="9" y="9"/>
                    </a:lnTo>
                    <a:lnTo>
                      <a:pt x="13" y="6"/>
                    </a:lnTo>
                    <a:lnTo>
                      <a:pt x="18" y="2"/>
                    </a:lnTo>
                    <a:lnTo>
                      <a:pt x="24" y="1"/>
                    </a:lnTo>
                    <a:lnTo>
                      <a:pt x="29" y="0"/>
                    </a:lnTo>
                    <a:close/>
                    <a:moveTo>
                      <a:pt x="448" y="93"/>
                    </a:moveTo>
                    <a:lnTo>
                      <a:pt x="448" y="141"/>
                    </a:lnTo>
                    <a:lnTo>
                      <a:pt x="457" y="141"/>
                    </a:lnTo>
                    <a:lnTo>
                      <a:pt x="457" y="93"/>
                    </a:lnTo>
                    <a:lnTo>
                      <a:pt x="448" y="93"/>
                    </a:lnTo>
                    <a:close/>
                    <a:moveTo>
                      <a:pt x="413" y="35"/>
                    </a:moveTo>
                    <a:lnTo>
                      <a:pt x="35" y="35"/>
                    </a:lnTo>
                    <a:lnTo>
                      <a:pt x="35" y="199"/>
                    </a:lnTo>
                    <a:lnTo>
                      <a:pt x="413" y="199"/>
                    </a:lnTo>
                    <a:lnTo>
                      <a:pt x="413" y="3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40">
                <a:extLst>
                  <a:ext uri="{FF2B5EF4-FFF2-40B4-BE49-F238E27FC236}">
                    <a16:creationId xmlns:a16="http://schemas.microsoft.com/office/drawing/2014/main" id="{B6F2580A-8B76-44B1-BF4E-BEB761AD84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1266" y="890592"/>
                <a:ext cx="87312" cy="349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41">
                <a:extLst>
                  <a:ext uri="{FF2B5EF4-FFF2-40B4-BE49-F238E27FC236}">
                    <a16:creationId xmlns:a16="http://schemas.microsoft.com/office/drawing/2014/main" id="{6F83F35C-4480-4F12-9D46-8A28F1A3BB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44937" y="862013"/>
                <a:ext cx="52388" cy="96838"/>
              </a:xfrm>
              <a:custGeom>
                <a:avLst/>
                <a:gdLst>
                  <a:gd name="T0" fmla="*/ 25 w 200"/>
                  <a:gd name="T1" fmla="*/ 73 h 367"/>
                  <a:gd name="T2" fmla="*/ 79 w 200"/>
                  <a:gd name="T3" fmla="*/ 127 h 367"/>
                  <a:gd name="T4" fmla="*/ 80 w 200"/>
                  <a:gd name="T5" fmla="*/ 0 h 367"/>
                  <a:gd name="T6" fmla="*/ 184 w 200"/>
                  <a:gd name="T7" fmla="*/ 102 h 367"/>
                  <a:gd name="T8" fmla="*/ 196 w 200"/>
                  <a:gd name="T9" fmla="*/ 114 h 367"/>
                  <a:gd name="T10" fmla="*/ 184 w 200"/>
                  <a:gd name="T11" fmla="*/ 127 h 367"/>
                  <a:gd name="T12" fmla="*/ 131 w 200"/>
                  <a:gd name="T13" fmla="*/ 179 h 367"/>
                  <a:gd name="T14" fmla="*/ 187 w 200"/>
                  <a:gd name="T15" fmla="*/ 235 h 367"/>
                  <a:gd name="T16" fmla="*/ 200 w 200"/>
                  <a:gd name="T17" fmla="*/ 246 h 367"/>
                  <a:gd name="T18" fmla="*/ 187 w 200"/>
                  <a:gd name="T19" fmla="*/ 259 h 367"/>
                  <a:gd name="T20" fmla="*/ 110 w 200"/>
                  <a:gd name="T21" fmla="*/ 338 h 367"/>
                  <a:gd name="T22" fmla="*/ 79 w 200"/>
                  <a:gd name="T23" fmla="*/ 367 h 367"/>
                  <a:gd name="T24" fmla="*/ 79 w 200"/>
                  <a:gd name="T25" fmla="*/ 325 h 367"/>
                  <a:gd name="T26" fmla="*/ 79 w 200"/>
                  <a:gd name="T27" fmla="*/ 232 h 367"/>
                  <a:gd name="T28" fmla="*/ 29 w 200"/>
                  <a:gd name="T29" fmla="*/ 283 h 367"/>
                  <a:gd name="T30" fmla="*/ 4 w 200"/>
                  <a:gd name="T31" fmla="*/ 258 h 367"/>
                  <a:gd name="T32" fmla="*/ 79 w 200"/>
                  <a:gd name="T33" fmla="*/ 182 h 367"/>
                  <a:gd name="T34" fmla="*/ 79 w 200"/>
                  <a:gd name="T35" fmla="*/ 177 h 367"/>
                  <a:gd name="T36" fmla="*/ 0 w 200"/>
                  <a:gd name="T37" fmla="*/ 98 h 367"/>
                  <a:gd name="T38" fmla="*/ 25 w 200"/>
                  <a:gd name="T39" fmla="*/ 73 h 367"/>
                  <a:gd name="T40" fmla="*/ 150 w 200"/>
                  <a:gd name="T41" fmla="*/ 246 h 367"/>
                  <a:gd name="T42" fmla="*/ 114 w 200"/>
                  <a:gd name="T43" fmla="*/ 212 h 367"/>
                  <a:gd name="T44" fmla="*/ 114 w 200"/>
                  <a:gd name="T45" fmla="*/ 282 h 367"/>
                  <a:gd name="T46" fmla="*/ 150 w 200"/>
                  <a:gd name="T47" fmla="*/ 246 h 367"/>
                  <a:gd name="T48" fmla="*/ 114 w 200"/>
                  <a:gd name="T49" fmla="*/ 82 h 367"/>
                  <a:gd name="T50" fmla="*/ 114 w 200"/>
                  <a:gd name="T51" fmla="*/ 146 h 367"/>
                  <a:gd name="T52" fmla="*/ 146 w 200"/>
                  <a:gd name="T53" fmla="*/ 114 h 367"/>
                  <a:gd name="T54" fmla="*/ 114 w 200"/>
                  <a:gd name="T55" fmla="*/ 82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0" h="367">
                    <a:moveTo>
                      <a:pt x="25" y="73"/>
                    </a:moveTo>
                    <a:lnTo>
                      <a:pt x="79" y="127"/>
                    </a:lnTo>
                    <a:lnTo>
                      <a:pt x="80" y="0"/>
                    </a:lnTo>
                    <a:lnTo>
                      <a:pt x="184" y="102"/>
                    </a:lnTo>
                    <a:lnTo>
                      <a:pt x="196" y="114"/>
                    </a:lnTo>
                    <a:lnTo>
                      <a:pt x="184" y="127"/>
                    </a:lnTo>
                    <a:lnTo>
                      <a:pt x="131" y="179"/>
                    </a:lnTo>
                    <a:lnTo>
                      <a:pt x="187" y="235"/>
                    </a:lnTo>
                    <a:lnTo>
                      <a:pt x="200" y="246"/>
                    </a:lnTo>
                    <a:lnTo>
                      <a:pt x="187" y="259"/>
                    </a:lnTo>
                    <a:lnTo>
                      <a:pt x="110" y="338"/>
                    </a:lnTo>
                    <a:lnTo>
                      <a:pt x="79" y="367"/>
                    </a:lnTo>
                    <a:lnTo>
                      <a:pt x="79" y="325"/>
                    </a:lnTo>
                    <a:lnTo>
                      <a:pt x="79" y="232"/>
                    </a:lnTo>
                    <a:lnTo>
                      <a:pt x="29" y="283"/>
                    </a:lnTo>
                    <a:lnTo>
                      <a:pt x="4" y="258"/>
                    </a:lnTo>
                    <a:lnTo>
                      <a:pt x="79" y="182"/>
                    </a:lnTo>
                    <a:lnTo>
                      <a:pt x="79" y="177"/>
                    </a:lnTo>
                    <a:lnTo>
                      <a:pt x="0" y="98"/>
                    </a:lnTo>
                    <a:lnTo>
                      <a:pt x="25" y="73"/>
                    </a:lnTo>
                    <a:close/>
                    <a:moveTo>
                      <a:pt x="150" y="246"/>
                    </a:moveTo>
                    <a:lnTo>
                      <a:pt x="114" y="212"/>
                    </a:lnTo>
                    <a:lnTo>
                      <a:pt x="114" y="282"/>
                    </a:lnTo>
                    <a:lnTo>
                      <a:pt x="150" y="246"/>
                    </a:lnTo>
                    <a:close/>
                    <a:moveTo>
                      <a:pt x="114" y="82"/>
                    </a:moveTo>
                    <a:lnTo>
                      <a:pt x="114" y="146"/>
                    </a:lnTo>
                    <a:lnTo>
                      <a:pt x="146" y="114"/>
                    </a:lnTo>
                    <a:lnTo>
                      <a:pt x="114" y="8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E11C695-EE7A-495A-9587-79A07B48786F}"/>
                </a:ext>
              </a:extLst>
            </p:cNvPr>
            <p:cNvGrpSpPr/>
            <p:nvPr/>
          </p:nvGrpSpPr>
          <p:grpSpPr>
            <a:xfrm>
              <a:off x="5940539" y="5094371"/>
              <a:ext cx="371944" cy="371944"/>
              <a:chOff x="5940539" y="5094371"/>
              <a:chExt cx="371944" cy="371944"/>
            </a:xfrm>
          </p:grpSpPr>
          <p:sp>
            <p:nvSpPr>
              <p:cNvPr id="26" name="Freeform 33">
                <a:extLst>
                  <a:ext uri="{FF2B5EF4-FFF2-40B4-BE49-F238E27FC236}">
                    <a16:creationId xmlns:a16="http://schemas.microsoft.com/office/drawing/2014/main" id="{C8FBDD1E-EA61-43E2-8D3A-E29BE14C8B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0539" y="5094371"/>
                <a:ext cx="371944" cy="371944"/>
              </a:xfrm>
              <a:custGeom>
                <a:avLst/>
                <a:gdLst>
                  <a:gd name="T0" fmla="*/ 904 w 1639"/>
                  <a:gd name="T1" fmla="*/ 5 h 1638"/>
                  <a:gd name="T2" fmla="*/ 1025 w 1639"/>
                  <a:gd name="T3" fmla="*/ 27 h 1638"/>
                  <a:gd name="T4" fmla="*/ 1139 w 1639"/>
                  <a:gd name="T5" fmla="*/ 64 h 1638"/>
                  <a:gd name="T6" fmla="*/ 1245 w 1639"/>
                  <a:gd name="T7" fmla="*/ 119 h 1638"/>
                  <a:gd name="T8" fmla="*/ 1342 w 1639"/>
                  <a:gd name="T9" fmla="*/ 187 h 1638"/>
                  <a:gd name="T10" fmla="*/ 1427 w 1639"/>
                  <a:gd name="T11" fmla="*/ 268 h 1638"/>
                  <a:gd name="T12" fmla="*/ 1500 w 1639"/>
                  <a:gd name="T13" fmla="*/ 362 h 1638"/>
                  <a:gd name="T14" fmla="*/ 1560 w 1639"/>
                  <a:gd name="T15" fmla="*/ 464 h 1638"/>
                  <a:gd name="T16" fmla="*/ 1603 w 1639"/>
                  <a:gd name="T17" fmla="*/ 576 h 1638"/>
                  <a:gd name="T18" fmla="*/ 1630 w 1639"/>
                  <a:gd name="T19" fmla="*/ 695 h 1638"/>
                  <a:gd name="T20" fmla="*/ 1639 w 1639"/>
                  <a:gd name="T21" fmla="*/ 820 h 1638"/>
                  <a:gd name="T22" fmla="*/ 1630 w 1639"/>
                  <a:gd name="T23" fmla="*/ 944 h 1638"/>
                  <a:gd name="T24" fmla="*/ 1603 w 1639"/>
                  <a:gd name="T25" fmla="*/ 1063 h 1638"/>
                  <a:gd name="T26" fmla="*/ 1560 w 1639"/>
                  <a:gd name="T27" fmla="*/ 1174 h 1638"/>
                  <a:gd name="T28" fmla="*/ 1500 w 1639"/>
                  <a:gd name="T29" fmla="*/ 1278 h 1638"/>
                  <a:gd name="T30" fmla="*/ 1427 w 1639"/>
                  <a:gd name="T31" fmla="*/ 1371 h 1638"/>
                  <a:gd name="T32" fmla="*/ 1342 w 1639"/>
                  <a:gd name="T33" fmla="*/ 1452 h 1638"/>
                  <a:gd name="T34" fmla="*/ 1245 w 1639"/>
                  <a:gd name="T35" fmla="*/ 1520 h 1638"/>
                  <a:gd name="T36" fmla="*/ 1139 w 1639"/>
                  <a:gd name="T37" fmla="*/ 1575 h 1638"/>
                  <a:gd name="T38" fmla="*/ 1025 w 1639"/>
                  <a:gd name="T39" fmla="*/ 1613 h 1638"/>
                  <a:gd name="T40" fmla="*/ 904 w 1639"/>
                  <a:gd name="T41" fmla="*/ 1635 h 1638"/>
                  <a:gd name="T42" fmla="*/ 778 w 1639"/>
                  <a:gd name="T43" fmla="*/ 1637 h 1638"/>
                  <a:gd name="T44" fmla="*/ 655 w 1639"/>
                  <a:gd name="T45" fmla="*/ 1623 h 1638"/>
                  <a:gd name="T46" fmla="*/ 539 w 1639"/>
                  <a:gd name="T47" fmla="*/ 1589 h 1638"/>
                  <a:gd name="T48" fmla="*/ 429 w 1639"/>
                  <a:gd name="T49" fmla="*/ 1540 h 1638"/>
                  <a:gd name="T50" fmla="*/ 330 w 1639"/>
                  <a:gd name="T51" fmla="*/ 1477 h 1638"/>
                  <a:gd name="T52" fmla="*/ 241 w 1639"/>
                  <a:gd name="T53" fmla="*/ 1399 h 1638"/>
                  <a:gd name="T54" fmla="*/ 163 w 1639"/>
                  <a:gd name="T55" fmla="*/ 1310 h 1638"/>
                  <a:gd name="T56" fmla="*/ 100 w 1639"/>
                  <a:gd name="T57" fmla="*/ 1210 h 1638"/>
                  <a:gd name="T58" fmla="*/ 51 w 1639"/>
                  <a:gd name="T59" fmla="*/ 1102 h 1638"/>
                  <a:gd name="T60" fmla="*/ 17 w 1639"/>
                  <a:gd name="T61" fmla="*/ 985 h 1638"/>
                  <a:gd name="T62" fmla="*/ 1 w 1639"/>
                  <a:gd name="T63" fmla="*/ 862 h 1638"/>
                  <a:gd name="T64" fmla="*/ 5 w 1639"/>
                  <a:gd name="T65" fmla="*/ 736 h 1638"/>
                  <a:gd name="T66" fmla="*/ 27 w 1639"/>
                  <a:gd name="T67" fmla="*/ 615 h 1638"/>
                  <a:gd name="T68" fmla="*/ 65 w 1639"/>
                  <a:gd name="T69" fmla="*/ 501 h 1638"/>
                  <a:gd name="T70" fmla="*/ 119 w 1639"/>
                  <a:gd name="T71" fmla="*/ 395 h 1638"/>
                  <a:gd name="T72" fmla="*/ 187 w 1639"/>
                  <a:gd name="T73" fmla="*/ 299 h 1638"/>
                  <a:gd name="T74" fmla="*/ 270 w 1639"/>
                  <a:gd name="T75" fmla="*/ 213 h 1638"/>
                  <a:gd name="T76" fmla="*/ 362 w 1639"/>
                  <a:gd name="T77" fmla="*/ 141 h 1638"/>
                  <a:gd name="T78" fmla="*/ 465 w 1639"/>
                  <a:gd name="T79" fmla="*/ 81 h 1638"/>
                  <a:gd name="T80" fmla="*/ 576 w 1639"/>
                  <a:gd name="T81" fmla="*/ 37 h 1638"/>
                  <a:gd name="T82" fmla="*/ 695 w 1639"/>
                  <a:gd name="T83" fmla="*/ 9 h 1638"/>
                  <a:gd name="T84" fmla="*/ 820 w 1639"/>
                  <a:gd name="T85" fmla="*/ 0 h 1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39" h="1638">
                    <a:moveTo>
                      <a:pt x="820" y="0"/>
                    </a:moveTo>
                    <a:lnTo>
                      <a:pt x="863" y="1"/>
                    </a:lnTo>
                    <a:lnTo>
                      <a:pt x="904" y="5"/>
                    </a:lnTo>
                    <a:lnTo>
                      <a:pt x="945" y="9"/>
                    </a:lnTo>
                    <a:lnTo>
                      <a:pt x="986" y="17"/>
                    </a:lnTo>
                    <a:lnTo>
                      <a:pt x="1025" y="27"/>
                    </a:lnTo>
                    <a:lnTo>
                      <a:pt x="1063" y="37"/>
                    </a:lnTo>
                    <a:lnTo>
                      <a:pt x="1102" y="50"/>
                    </a:lnTo>
                    <a:lnTo>
                      <a:pt x="1139" y="64"/>
                    </a:lnTo>
                    <a:lnTo>
                      <a:pt x="1175" y="81"/>
                    </a:lnTo>
                    <a:lnTo>
                      <a:pt x="1211" y="99"/>
                    </a:lnTo>
                    <a:lnTo>
                      <a:pt x="1245" y="119"/>
                    </a:lnTo>
                    <a:lnTo>
                      <a:pt x="1279" y="141"/>
                    </a:lnTo>
                    <a:lnTo>
                      <a:pt x="1311" y="163"/>
                    </a:lnTo>
                    <a:lnTo>
                      <a:pt x="1342" y="187"/>
                    </a:lnTo>
                    <a:lnTo>
                      <a:pt x="1371" y="213"/>
                    </a:lnTo>
                    <a:lnTo>
                      <a:pt x="1400" y="240"/>
                    </a:lnTo>
                    <a:lnTo>
                      <a:pt x="1427" y="268"/>
                    </a:lnTo>
                    <a:lnTo>
                      <a:pt x="1452" y="299"/>
                    </a:lnTo>
                    <a:lnTo>
                      <a:pt x="1477" y="330"/>
                    </a:lnTo>
                    <a:lnTo>
                      <a:pt x="1500" y="362"/>
                    </a:lnTo>
                    <a:lnTo>
                      <a:pt x="1521" y="395"/>
                    </a:lnTo>
                    <a:lnTo>
                      <a:pt x="1541" y="429"/>
                    </a:lnTo>
                    <a:lnTo>
                      <a:pt x="1560" y="464"/>
                    </a:lnTo>
                    <a:lnTo>
                      <a:pt x="1576" y="501"/>
                    </a:lnTo>
                    <a:lnTo>
                      <a:pt x="1590" y="538"/>
                    </a:lnTo>
                    <a:lnTo>
                      <a:pt x="1603" y="576"/>
                    </a:lnTo>
                    <a:lnTo>
                      <a:pt x="1614" y="615"/>
                    </a:lnTo>
                    <a:lnTo>
                      <a:pt x="1623" y="655"/>
                    </a:lnTo>
                    <a:lnTo>
                      <a:pt x="1630" y="695"/>
                    </a:lnTo>
                    <a:lnTo>
                      <a:pt x="1636" y="736"/>
                    </a:lnTo>
                    <a:lnTo>
                      <a:pt x="1638" y="778"/>
                    </a:lnTo>
                    <a:lnTo>
                      <a:pt x="1639" y="820"/>
                    </a:lnTo>
                    <a:lnTo>
                      <a:pt x="1638" y="862"/>
                    </a:lnTo>
                    <a:lnTo>
                      <a:pt x="1636" y="903"/>
                    </a:lnTo>
                    <a:lnTo>
                      <a:pt x="1630" y="944"/>
                    </a:lnTo>
                    <a:lnTo>
                      <a:pt x="1623" y="985"/>
                    </a:lnTo>
                    <a:lnTo>
                      <a:pt x="1614" y="1024"/>
                    </a:lnTo>
                    <a:lnTo>
                      <a:pt x="1603" y="1063"/>
                    </a:lnTo>
                    <a:lnTo>
                      <a:pt x="1590" y="1102"/>
                    </a:lnTo>
                    <a:lnTo>
                      <a:pt x="1576" y="1138"/>
                    </a:lnTo>
                    <a:lnTo>
                      <a:pt x="1560" y="1174"/>
                    </a:lnTo>
                    <a:lnTo>
                      <a:pt x="1541" y="1210"/>
                    </a:lnTo>
                    <a:lnTo>
                      <a:pt x="1521" y="1244"/>
                    </a:lnTo>
                    <a:lnTo>
                      <a:pt x="1500" y="1278"/>
                    </a:lnTo>
                    <a:lnTo>
                      <a:pt x="1477" y="1310"/>
                    </a:lnTo>
                    <a:lnTo>
                      <a:pt x="1452" y="1341"/>
                    </a:lnTo>
                    <a:lnTo>
                      <a:pt x="1427" y="1371"/>
                    </a:lnTo>
                    <a:lnTo>
                      <a:pt x="1400" y="1399"/>
                    </a:lnTo>
                    <a:lnTo>
                      <a:pt x="1371" y="1426"/>
                    </a:lnTo>
                    <a:lnTo>
                      <a:pt x="1342" y="1452"/>
                    </a:lnTo>
                    <a:lnTo>
                      <a:pt x="1311" y="1477"/>
                    </a:lnTo>
                    <a:lnTo>
                      <a:pt x="1279" y="1499"/>
                    </a:lnTo>
                    <a:lnTo>
                      <a:pt x="1245" y="1520"/>
                    </a:lnTo>
                    <a:lnTo>
                      <a:pt x="1211" y="1540"/>
                    </a:lnTo>
                    <a:lnTo>
                      <a:pt x="1175" y="1558"/>
                    </a:lnTo>
                    <a:lnTo>
                      <a:pt x="1139" y="1575"/>
                    </a:lnTo>
                    <a:lnTo>
                      <a:pt x="1102" y="1589"/>
                    </a:lnTo>
                    <a:lnTo>
                      <a:pt x="1063" y="1602"/>
                    </a:lnTo>
                    <a:lnTo>
                      <a:pt x="1025" y="1613"/>
                    </a:lnTo>
                    <a:lnTo>
                      <a:pt x="986" y="1623"/>
                    </a:lnTo>
                    <a:lnTo>
                      <a:pt x="945" y="1629"/>
                    </a:lnTo>
                    <a:lnTo>
                      <a:pt x="904" y="1635"/>
                    </a:lnTo>
                    <a:lnTo>
                      <a:pt x="863" y="1637"/>
                    </a:lnTo>
                    <a:lnTo>
                      <a:pt x="820" y="1638"/>
                    </a:lnTo>
                    <a:lnTo>
                      <a:pt x="778" y="1637"/>
                    </a:lnTo>
                    <a:lnTo>
                      <a:pt x="736" y="1635"/>
                    </a:lnTo>
                    <a:lnTo>
                      <a:pt x="695" y="1629"/>
                    </a:lnTo>
                    <a:lnTo>
                      <a:pt x="655" y="1623"/>
                    </a:lnTo>
                    <a:lnTo>
                      <a:pt x="615" y="1613"/>
                    </a:lnTo>
                    <a:lnTo>
                      <a:pt x="576" y="1602"/>
                    </a:lnTo>
                    <a:lnTo>
                      <a:pt x="539" y="1589"/>
                    </a:lnTo>
                    <a:lnTo>
                      <a:pt x="501" y="1575"/>
                    </a:lnTo>
                    <a:lnTo>
                      <a:pt x="465" y="1558"/>
                    </a:lnTo>
                    <a:lnTo>
                      <a:pt x="429" y="1540"/>
                    </a:lnTo>
                    <a:lnTo>
                      <a:pt x="395" y="1520"/>
                    </a:lnTo>
                    <a:lnTo>
                      <a:pt x="362" y="1499"/>
                    </a:lnTo>
                    <a:lnTo>
                      <a:pt x="330" y="1477"/>
                    </a:lnTo>
                    <a:lnTo>
                      <a:pt x="299" y="1452"/>
                    </a:lnTo>
                    <a:lnTo>
                      <a:pt x="270" y="1426"/>
                    </a:lnTo>
                    <a:lnTo>
                      <a:pt x="241" y="1399"/>
                    </a:lnTo>
                    <a:lnTo>
                      <a:pt x="214" y="1371"/>
                    </a:lnTo>
                    <a:lnTo>
                      <a:pt x="187" y="1341"/>
                    </a:lnTo>
                    <a:lnTo>
                      <a:pt x="163" y="1310"/>
                    </a:lnTo>
                    <a:lnTo>
                      <a:pt x="141" y="1278"/>
                    </a:lnTo>
                    <a:lnTo>
                      <a:pt x="119" y="1244"/>
                    </a:lnTo>
                    <a:lnTo>
                      <a:pt x="100" y="1210"/>
                    </a:lnTo>
                    <a:lnTo>
                      <a:pt x="81" y="1174"/>
                    </a:lnTo>
                    <a:lnTo>
                      <a:pt x="65" y="1138"/>
                    </a:lnTo>
                    <a:lnTo>
                      <a:pt x="51" y="1102"/>
                    </a:lnTo>
                    <a:lnTo>
                      <a:pt x="37" y="1063"/>
                    </a:lnTo>
                    <a:lnTo>
                      <a:pt x="27" y="1024"/>
                    </a:lnTo>
                    <a:lnTo>
                      <a:pt x="17" y="985"/>
                    </a:lnTo>
                    <a:lnTo>
                      <a:pt x="9" y="944"/>
                    </a:lnTo>
                    <a:lnTo>
                      <a:pt x="5" y="903"/>
                    </a:lnTo>
                    <a:lnTo>
                      <a:pt x="1" y="862"/>
                    </a:lnTo>
                    <a:lnTo>
                      <a:pt x="0" y="820"/>
                    </a:lnTo>
                    <a:lnTo>
                      <a:pt x="1" y="778"/>
                    </a:lnTo>
                    <a:lnTo>
                      <a:pt x="5" y="736"/>
                    </a:lnTo>
                    <a:lnTo>
                      <a:pt x="9" y="695"/>
                    </a:lnTo>
                    <a:lnTo>
                      <a:pt x="17" y="655"/>
                    </a:lnTo>
                    <a:lnTo>
                      <a:pt x="27" y="615"/>
                    </a:lnTo>
                    <a:lnTo>
                      <a:pt x="37" y="576"/>
                    </a:lnTo>
                    <a:lnTo>
                      <a:pt x="51" y="538"/>
                    </a:lnTo>
                    <a:lnTo>
                      <a:pt x="65" y="501"/>
                    </a:lnTo>
                    <a:lnTo>
                      <a:pt x="81" y="464"/>
                    </a:lnTo>
                    <a:lnTo>
                      <a:pt x="100" y="429"/>
                    </a:lnTo>
                    <a:lnTo>
                      <a:pt x="119" y="395"/>
                    </a:lnTo>
                    <a:lnTo>
                      <a:pt x="141" y="362"/>
                    </a:lnTo>
                    <a:lnTo>
                      <a:pt x="163" y="330"/>
                    </a:lnTo>
                    <a:lnTo>
                      <a:pt x="187" y="299"/>
                    </a:lnTo>
                    <a:lnTo>
                      <a:pt x="214" y="268"/>
                    </a:lnTo>
                    <a:lnTo>
                      <a:pt x="241" y="240"/>
                    </a:lnTo>
                    <a:lnTo>
                      <a:pt x="270" y="213"/>
                    </a:lnTo>
                    <a:lnTo>
                      <a:pt x="299" y="187"/>
                    </a:lnTo>
                    <a:lnTo>
                      <a:pt x="330" y="163"/>
                    </a:lnTo>
                    <a:lnTo>
                      <a:pt x="362" y="141"/>
                    </a:lnTo>
                    <a:lnTo>
                      <a:pt x="395" y="119"/>
                    </a:lnTo>
                    <a:lnTo>
                      <a:pt x="429" y="99"/>
                    </a:lnTo>
                    <a:lnTo>
                      <a:pt x="465" y="81"/>
                    </a:lnTo>
                    <a:lnTo>
                      <a:pt x="501" y="64"/>
                    </a:lnTo>
                    <a:lnTo>
                      <a:pt x="539" y="50"/>
                    </a:lnTo>
                    <a:lnTo>
                      <a:pt x="576" y="37"/>
                    </a:lnTo>
                    <a:lnTo>
                      <a:pt x="615" y="27"/>
                    </a:lnTo>
                    <a:lnTo>
                      <a:pt x="655" y="17"/>
                    </a:lnTo>
                    <a:lnTo>
                      <a:pt x="695" y="9"/>
                    </a:lnTo>
                    <a:lnTo>
                      <a:pt x="736" y="5"/>
                    </a:lnTo>
                    <a:lnTo>
                      <a:pt x="778" y="1"/>
                    </a:lnTo>
                    <a:lnTo>
                      <a:pt x="820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46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34">
                <a:extLst>
                  <a:ext uri="{FF2B5EF4-FFF2-40B4-BE49-F238E27FC236}">
                    <a16:creationId xmlns:a16="http://schemas.microsoft.com/office/drawing/2014/main" id="{AD50BC71-3BD4-4C55-AF40-851D6AEE7B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1439" y="5105271"/>
                <a:ext cx="351507" cy="351507"/>
              </a:xfrm>
              <a:custGeom>
                <a:avLst/>
                <a:gdLst>
                  <a:gd name="T0" fmla="*/ 853 w 1548"/>
                  <a:gd name="T1" fmla="*/ 4 h 1547"/>
                  <a:gd name="T2" fmla="*/ 967 w 1548"/>
                  <a:gd name="T3" fmla="*/ 25 h 1547"/>
                  <a:gd name="T4" fmla="*/ 1076 w 1548"/>
                  <a:gd name="T5" fmla="*/ 61 h 1547"/>
                  <a:gd name="T6" fmla="*/ 1176 w 1548"/>
                  <a:gd name="T7" fmla="*/ 112 h 1547"/>
                  <a:gd name="T8" fmla="*/ 1266 w 1548"/>
                  <a:gd name="T9" fmla="*/ 177 h 1547"/>
                  <a:gd name="T10" fmla="*/ 1347 w 1548"/>
                  <a:gd name="T11" fmla="*/ 254 h 1547"/>
                  <a:gd name="T12" fmla="*/ 1415 w 1548"/>
                  <a:gd name="T13" fmla="*/ 341 h 1547"/>
                  <a:gd name="T14" fmla="*/ 1471 w 1548"/>
                  <a:gd name="T15" fmla="*/ 439 h 1547"/>
                  <a:gd name="T16" fmla="*/ 1514 w 1548"/>
                  <a:gd name="T17" fmla="*/ 544 h 1547"/>
                  <a:gd name="T18" fmla="*/ 1539 w 1548"/>
                  <a:gd name="T19" fmla="*/ 655 h 1547"/>
                  <a:gd name="T20" fmla="*/ 1548 w 1548"/>
                  <a:gd name="T21" fmla="*/ 774 h 1547"/>
                  <a:gd name="T22" fmla="*/ 1539 w 1548"/>
                  <a:gd name="T23" fmla="*/ 891 h 1547"/>
                  <a:gd name="T24" fmla="*/ 1514 w 1548"/>
                  <a:gd name="T25" fmla="*/ 1003 h 1547"/>
                  <a:gd name="T26" fmla="*/ 1471 w 1548"/>
                  <a:gd name="T27" fmla="*/ 1109 h 1547"/>
                  <a:gd name="T28" fmla="*/ 1415 w 1548"/>
                  <a:gd name="T29" fmla="*/ 1206 h 1547"/>
                  <a:gd name="T30" fmla="*/ 1347 w 1548"/>
                  <a:gd name="T31" fmla="*/ 1294 h 1547"/>
                  <a:gd name="T32" fmla="*/ 1266 w 1548"/>
                  <a:gd name="T33" fmla="*/ 1370 h 1547"/>
                  <a:gd name="T34" fmla="*/ 1176 w 1548"/>
                  <a:gd name="T35" fmla="*/ 1435 h 1547"/>
                  <a:gd name="T36" fmla="*/ 1076 w 1548"/>
                  <a:gd name="T37" fmla="*/ 1486 h 1547"/>
                  <a:gd name="T38" fmla="*/ 967 w 1548"/>
                  <a:gd name="T39" fmla="*/ 1523 h 1547"/>
                  <a:gd name="T40" fmla="*/ 853 w 1548"/>
                  <a:gd name="T41" fmla="*/ 1543 h 1547"/>
                  <a:gd name="T42" fmla="*/ 735 w 1548"/>
                  <a:gd name="T43" fmla="*/ 1546 h 1547"/>
                  <a:gd name="T44" fmla="*/ 618 w 1548"/>
                  <a:gd name="T45" fmla="*/ 1531 h 1547"/>
                  <a:gd name="T46" fmla="*/ 509 w 1548"/>
                  <a:gd name="T47" fmla="*/ 1500 h 1547"/>
                  <a:gd name="T48" fmla="*/ 405 w 1548"/>
                  <a:gd name="T49" fmla="*/ 1453 h 1547"/>
                  <a:gd name="T50" fmla="*/ 311 w 1548"/>
                  <a:gd name="T51" fmla="*/ 1393 h 1547"/>
                  <a:gd name="T52" fmla="*/ 227 w 1548"/>
                  <a:gd name="T53" fmla="*/ 1320 h 1547"/>
                  <a:gd name="T54" fmla="*/ 154 w 1548"/>
                  <a:gd name="T55" fmla="*/ 1237 h 1547"/>
                  <a:gd name="T56" fmla="*/ 94 w 1548"/>
                  <a:gd name="T57" fmla="*/ 1142 h 1547"/>
                  <a:gd name="T58" fmla="*/ 48 w 1548"/>
                  <a:gd name="T59" fmla="*/ 1040 h 1547"/>
                  <a:gd name="T60" fmla="*/ 16 w 1548"/>
                  <a:gd name="T61" fmla="*/ 929 h 1547"/>
                  <a:gd name="T62" fmla="*/ 1 w 1548"/>
                  <a:gd name="T63" fmla="*/ 814 h 1547"/>
                  <a:gd name="T64" fmla="*/ 5 w 1548"/>
                  <a:gd name="T65" fmla="*/ 694 h 1547"/>
                  <a:gd name="T66" fmla="*/ 25 w 1548"/>
                  <a:gd name="T67" fmla="*/ 580 h 1547"/>
                  <a:gd name="T68" fmla="*/ 62 w 1548"/>
                  <a:gd name="T69" fmla="*/ 473 h 1547"/>
                  <a:gd name="T70" fmla="*/ 113 w 1548"/>
                  <a:gd name="T71" fmla="*/ 373 h 1547"/>
                  <a:gd name="T72" fmla="*/ 177 w 1548"/>
                  <a:gd name="T73" fmla="*/ 281 h 1547"/>
                  <a:gd name="T74" fmla="*/ 254 w 1548"/>
                  <a:gd name="T75" fmla="*/ 202 h 1547"/>
                  <a:gd name="T76" fmla="*/ 341 w 1548"/>
                  <a:gd name="T77" fmla="*/ 132 h 1547"/>
                  <a:gd name="T78" fmla="*/ 439 w 1548"/>
                  <a:gd name="T79" fmla="*/ 76 h 1547"/>
                  <a:gd name="T80" fmla="*/ 544 w 1548"/>
                  <a:gd name="T81" fmla="*/ 35 h 1547"/>
                  <a:gd name="T82" fmla="*/ 656 w 1548"/>
                  <a:gd name="T83" fmla="*/ 9 h 1547"/>
                  <a:gd name="T84" fmla="*/ 774 w 1548"/>
                  <a:gd name="T85" fmla="*/ 0 h 1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48" h="1547">
                    <a:moveTo>
                      <a:pt x="774" y="0"/>
                    </a:moveTo>
                    <a:lnTo>
                      <a:pt x="814" y="1"/>
                    </a:lnTo>
                    <a:lnTo>
                      <a:pt x="853" y="4"/>
                    </a:lnTo>
                    <a:lnTo>
                      <a:pt x="892" y="9"/>
                    </a:lnTo>
                    <a:lnTo>
                      <a:pt x="930" y="16"/>
                    </a:lnTo>
                    <a:lnTo>
                      <a:pt x="967" y="25"/>
                    </a:lnTo>
                    <a:lnTo>
                      <a:pt x="1004" y="35"/>
                    </a:lnTo>
                    <a:lnTo>
                      <a:pt x="1040" y="47"/>
                    </a:lnTo>
                    <a:lnTo>
                      <a:pt x="1076" y="61"/>
                    </a:lnTo>
                    <a:lnTo>
                      <a:pt x="1110" y="76"/>
                    </a:lnTo>
                    <a:lnTo>
                      <a:pt x="1143" y="93"/>
                    </a:lnTo>
                    <a:lnTo>
                      <a:pt x="1176" y="112"/>
                    </a:lnTo>
                    <a:lnTo>
                      <a:pt x="1207" y="132"/>
                    </a:lnTo>
                    <a:lnTo>
                      <a:pt x="1238" y="154"/>
                    </a:lnTo>
                    <a:lnTo>
                      <a:pt x="1266" y="177"/>
                    </a:lnTo>
                    <a:lnTo>
                      <a:pt x="1295" y="202"/>
                    </a:lnTo>
                    <a:lnTo>
                      <a:pt x="1321" y="227"/>
                    </a:lnTo>
                    <a:lnTo>
                      <a:pt x="1347" y="254"/>
                    </a:lnTo>
                    <a:lnTo>
                      <a:pt x="1371" y="281"/>
                    </a:lnTo>
                    <a:lnTo>
                      <a:pt x="1394" y="311"/>
                    </a:lnTo>
                    <a:lnTo>
                      <a:pt x="1415" y="341"/>
                    </a:lnTo>
                    <a:lnTo>
                      <a:pt x="1436" y="373"/>
                    </a:lnTo>
                    <a:lnTo>
                      <a:pt x="1454" y="405"/>
                    </a:lnTo>
                    <a:lnTo>
                      <a:pt x="1471" y="439"/>
                    </a:lnTo>
                    <a:lnTo>
                      <a:pt x="1487" y="473"/>
                    </a:lnTo>
                    <a:lnTo>
                      <a:pt x="1501" y="507"/>
                    </a:lnTo>
                    <a:lnTo>
                      <a:pt x="1514" y="544"/>
                    </a:lnTo>
                    <a:lnTo>
                      <a:pt x="1524" y="580"/>
                    </a:lnTo>
                    <a:lnTo>
                      <a:pt x="1532" y="618"/>
                    </a:lnTo>
                    <a:lnTo>
                      <a:pt x="1539" y="655"/>
                    </a:lnTo>
                    <a:lnTo>
                      <a:pt x="1544" y="694"/>
                    </a:lnTo>
                    <a:lnTo>
                      <a:pt x="1547" y="734"/>
                    </a:lnTo>
                    <a:lnTo>
                      <a:pt x="1548" y="774"/>
                    </a:lnTo>
                    <a:lnTo>
                      <a:pt x="1547" y="814"/>
                    </a:lnTo>
                    <a:lnTo>
                      <a:pt x="1544" y="853"/>
                    </a:lnTo>
                    <a:lnTo>
                      <a:pt x="1539" y="891"/>
                    </a:lnTo>
                    <a:lnTo>
                      <a:pt x="1532" y="929"/>
                    </a:lnTo>
                    <a:lnTo>
                      <a:pt x="1524" y="967"/>
                    </a:lnTo>
                    <a:lnTo>
                      <a:pt x="1514" y="1003"/>
                    </a:lnTo>
                    <a:lnTo>
                      <a:pt x="1501" y="1040"/>
                    </a:lnTo>
                    <a:lnTo>
                      <a:pt x="1487" y="1075"/>
                    </a:lnTo>
                    <a:lnTo>
                      <a:pt x="1471" y="1109"/>
                    </a:lnTo>
                    <a:lnTo>
                      <a:pt x="1454" y="1142"/>
                    </a:lnTo>
                    <a:lnTo>
                      <a:pt x="1436" y="1174"/>
                    </a:lnTo>
                    <a:lnTo>
                      <a:pt x="1415" y="1206"/>
                    </a:lnTo>
                    <a:lnTo>
                      <a:pt x="1394" y="1237"/>
                    </a:lnTo>
                    <a:lnTo>
                      <a:pt x="1371" y="1265"/>
                    </a:lnTo>
                    <a:lnTo>
                      <a:pt x="1347" y="1294"/>
                    </a:lnTo>
                    <a:lnTo>
                      <a:pt x="1321" y="1320"/>
                    </a:lnTo>
                    <a:lnTo>
                      <a:pt x="1295" y="1346"/>
                    </a:lnTo>
                    <a:lnTo>
                      <a:pt x="1266" y="1370"/>
                    </a:lnTo>
                    <a:lnTo>
                      <a:pt x="1238" y="1393"/>
                    </a:lnTo>
                    <a:lnTo>
                      <a:pt x="1207" y="1415"/>
                    </a:lnTo>
                    <a:lnTo>
                      <a:pt x="1176" y="1435"/>
                    </a:lnTo>
                    <a:lnTo>
                      <a:pt x="1143" y="1453"/>
                    </a:lnTo>
                    <a:lnTo>
                      <a:pt x="1110" y="1470"/>
                    </a:lnTo>
                    <a:lnTo>
                      <a:pt x="1076" y="1486"/>
                    </a:lnTo>
                    <a:lnTo>
                      <a:pt x="1040" y="1500"/>
                    </a:lnTo>
                    <a:lnTo>
                      <a:pt x="1004" y="1513"/>
                    </a:lnTo>
                    <a:lnTo>
                      <a:pt x="967" y="1523"/>
                    </a:lnTo>
                    <a:lnTo>
                      <a:pt x="930" y="1531"/>
                    </a:lnTo>
                    <a:lnTo>
                      <a:pt x="892" y="1538"/>
                    </a:lnTo>
                    <a:lnTo>
                      <a:pt x="853" y="1543"/>
                    </a:lnTo>
                    <a:lnTo>
                      <a:pt x="814" y="1546"/>
                    </a:lnTo>
                    <a:lnTo>
                      <a:pt x="774" y="1547"/>
                    </a:lnTo>
                    <a:lnTo>
                      <a:pt x="735" y="1546"/>
                    </a:lnTo>
                    <a:lnTo>
                      <a:pt x="695" y="1543"/>
                    </a:lnTo>
                    <a:lnTo>
                      <a:pt x="656" y="1538"/>
                    </a:lnTo>
                    <a:lnTo>
                      <a:pt x="618" y="1531"/>
                    </a:lnTo>
                    <a:lnTo>
                      <a:pt x="581" y="1523"/>
                    </a:lnTo>
                    <a:lnTo>
                      <a:pt x="544" y="1513"/>
                    </a:lnTo>
                    <a:lnTo>
                      <a:pt x="509" y="1500"/>
                    </a:lnTo>
                    <a:lnTo>
                      <a:pt x="473" y="1486"/>
                    </a:lnTo>
                    <a:lnTo>
                      <a:pt x="439" y="1470"/>
                    </a:lnTo>
                    <a:lnTo>
                      <a:pt x="405" y="1453"/>
                    </a:lnTo>
                    <a:lnTo>
                      <a:pt x="373" y="1435"/>
                    </a:lnTo>
                    <a:lnTo>
                      <a:pt x="341" y="1415"/>
                    </a:lnTo>
                    <a:lnTo>
                      <a:pt x="311" y="1393"/>
                    </a:lnTo>
                    <a:lnTo>
                      <a:pt x="282" y="1370"/>
                    </a:lnTo>
                    <a:lnTo>
                      <a:pt x="254" y="1346"/>
                    </a:lnTo>
                    <a:lnTo>
                      <a:pt x="227" y="1320"/>
                    </a:lnTo>
                    <a:lnTo>
                      <a:pt x="202" y="1294"/>
                    </a:lnTo>
                    <a:lnTo>
                      <a:pt x="177" y="1265"/>
                    </a:lnTo>
                    <a:lnTo>
                      <a:pt x="154" y="1237"/>
                    </a:lnTo>
                    <a:lnTo>
                      <a:pt x="132" y="1206"/>
                    </a:lnTo>
                    <a:lnTo>
                      <a:pt x="113" y="1174"/>
                    </a:lnTo>
                    <a:lnTo>
                      <a:pt x="94" y="1142"/>
                    </a:lnTo>
                    <a:lnTo>
                      <a:pt x="76" y="1109"/>
                    </a:lnTo>
                    <a:lnTo>
                      <a:pt x="62" y="1075"/>
                    </a:lnTo>
                    <a:lnTo>
                      <a:pt x="48" y="1040"/>
                    </a:lnTo>
                    <a:lnTo>
                      <a:pt x="35" y="1003"/>
                    </a:lnTo>
                    <a:lnTo>
                      <a:pt x="25" y="967"/>
                    </a:lnTo>
                    <a:lnTo>
                      <a:pt x="16" y="929"/>
                    </a:lnTo>
                    <a:lnTo>
                      <a:pt x="9" y="891"/>
                    </a:lnTo>
                    <a:lnTo>
                      <a:pt x="5" y="853"/>
                    </a:lnTo>
                    <a:lnTo>
                      <a:pt x="1" y="814"/>
                    </a:lnTo>
                    <a:lnTo>
                      <a:pt x="0" y="774"/>
                    </a:lnTo>
                    <a:lnTo>
                      <a:pt x="1" y="734"/>
                    </a:lnTo>
                    <a:lnTo>
                      <a:pt x="5" y="694"/>
                    </a:lnTo>
                    <a:lnTo>
                      <a:pt x="9" y="655"/>
                    </a:lnTo>
                    <a:lnTo>
                      <a:pt x="16" y="618"/>
                    </a:lnTo>
                    <a:lnTo>
                      <a:pt x="25" y="580"/>
                    </a:lnTo>
                    <a:lnTo>
                      <a:pt x="35" y="544"/>
                    </a:lnTo>
                    <a:lnTo>
                      <a:pt x="48" y="507"/>
                    </a:lnTo>
                    <a:lnTo>
                      <a:pt x="62" y="473"/>
                    </a:lnTo>
                    <a:lnTo>
                      <a:pt x="76" y="439"/>
                    </a:lnTo>
                    <a:lnTo>
                      <a:pt x="94" y="405"/>
                    </a:lnTo>
                    <a:lnTo>
                      <a:pt x="113" y="373"/>
                    </a:lnTo>
                    <a:lnTo>
                      <a:pt x="132" y="341"/>
                    </a:lnTo>
                    <a:lnTo>
                      <a:pt x="154" y="311"/>
                    </a:lnTo>
                    <a:lnTo>
                      <a:pt x="177" y="281"/>
                    </a:lnTo>
                    <a:lnTo>
                      <a:pt x="202" y="254"/>
                    </a:lnTo>
                    <a:lnTo>
                      <a:pt x="227" y="227"/>
                    </a:lnTo>
                    <a:lnTo>
                      <a:pt x="254" y="202"/>
                    </a:lnTo>
                    <a:lnTo>
                      <a:pt x="282" y="177"/>
                    </a:lnTo>
                    <a:lnTo>
                      <a:pt x="311" y="154"/>
                    </a:lnTo>
                    <a:lnTo>
                      <a:pt x="341" y="132"/>
                    </a:lnTo>
                    <a:lnTo>
                      <a:pt x="373" y="112"/>
                    </a:lnTo>
                    <a:lnTo>
                      <a:pt x="405" y="93"/>
                    </a:lnTo>
                    <a:lnTo>
                      <a:pt x="439" y="76"/>
                    </a:lnTo>
                    <a:lnTo>
                      <a:pt x="473" y="61"/>
                    </a:lnTo>
                    <a:lnTo>
                      <a:pt x="509" y="47"/>
                    </a:lnTo>
                    <a:lnTo>
                      <a:pt x="544" y="35"/>
                    </a:lnTo>
                    <a:lnTo>
                      <a:pt x="581" y="25"/>
                    </a:lnTo>
                    <a:lnTo>
                      <a:pt x="618" y="16"/>
                    </a:lnTo>
                    <a:lnTo>
                      <a:pt x="656" y="9"/>
                    </a:lnTo>
                    <a:lnTo>
                      <a:pt x="695" y="4"/>
                    </a:lnTo>
                    <a:lnTo>
                      <a:pt x="735" y="1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35">
                <a:extLst>
                  <a:ext uri="{FF2B5EF4-FFF2-40B4-BE49-F238E27FC236}">
                    <a16:creationId xmlns:a16="http://schemas.microsoft.com/office/drawing/2014/main" id="{2AFFE966-4256-4222-A7C7-0C3EBE77FF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59071" y="5211540"/>
                <a:ext cx="137606" cy="137606"/>
              </a:xfrm>
              <a:custGeom>
                <a:avLst/>
                <a:gdLst>
                  <a:gd name="T0" fmla="*/ 470 w 608"/>
                  <a:gd name="T1" fmla="*/ 1 h 609"/>
                  <a:gd name="T2" fmla="*/ 514 w 608"/>
                  <a:gd name="T3" fmla="*/ 13 h 609"/>
                  <a:gd name="T4" fmla="*/ 552 w 608"/>
                  <a:gd name="T5" fmla="*/ 36 h 609"/>
                  <a:gd name="T6" fmla="*/ 563 w 608"/>
                  <a:gd name="T7" fmla="*/ 46 h 609"/>
                  <a:gd name="T8" fmla="*/ 589 w 608"/>
                  <a:gd name="T9" fmla="*/ 81 h 609"/>
                  <a:gd name="T10" fmla="*/ 604 w 608"/>
                  <a:gd name="T11" fmla="*/ 123 h 609"/>
                  <a:gd name="T12" fmla="*/ 608 w 608"/>
                  <a:gd name="T13" fmla="*/ 455 h 609"/>
                  <a:gd name="T14" fmla="*/ 601 w 608"/>
                  <a:gd name="T15" fmla="*/ 501 h 609"/>
                  <a:gd name="T16" fmla="*/ 581 w 608"/>
                  <a:gd name="T17" fmla="*/ 541 h 609"/>
                  <a:gd name="T18" fmla="*/ 552 w 608"/>
                  <a:gd name="T19" fmla="*/ 574 h 609"/>
                  <a:gd name="T20" fmla="*/ 514 w 608"/>
                  <a:gd name="T21" fmla="*/ 597 h 609"/>
                  <a:gd name="T22" fmla="*/ 470 w 608"/>
                  <a:gd name="T23" fmla="*/ 608 h 609"/>
                  <a:gd name="T24" fmla="*/ 138 w 608"/>
                  <a:gd name="T25" fmla="*/ 608 h 609"/>
                  <a:gd name="T26" fmla="*/ 93 w 608"/>
                  <a:gd name="T27" fmla="*/ 597 h 609"/>
                  <a:gd name="T28" fmla="*/ 55 w 608"/>
                  <a:gd name="T29" fmla="*/ 574 h 609"/>
                  <a:gd name="T30" fmla="*/ 35 w 608"/>
                  <a:gd name="T31" fmla="*/ 553 h 609"/>
                  <a:gd name="T32" fmla="*/ 11 w 608"/>
                  <a:gd name="T33" fmla="*/ 514 h 609"/>
                  <a:gd name="T34" fmla="*/ 0 w 608"/>
                  <a:gd name="T35" fmla="*/ 471 h 609"/>
                  <a:gd name="T36" fmla="*/ 0 w 608"/>
                  <a:gd name="T37" fmla="*/ 138 h 609"/>
                  <a:gd name="T38" fmla="*/ 11 w 608"/>
                  <a:gd name="T39" fmla="*/ 95 h 609"/>
                  <a:gd name="T40" fmla="*/ 35 w 608"/>
                  <a:gd name="T41" fmla="*/ 57 h 609"/>
                  <a:gd name="T42" fmla="*/ 67 w 608"/>
                  <a:gd name="T43" fmla="*/ 28 h 609"/>
                  <a:gd name="T44" fmla="*/ 107 w 608"/>
                  <a:gd name="T45" fmla="*/ 8 h 609"/>
                  <a:gd name="T46" fmla="*/ 152 w 608"/>
                  <a:gd name="T47" fmla="*/ 0 h 609"/>
                  <a:gd name="T48" fmla="*/ 143 w 608"/>
                  <a:gd name="T49" fmla="*/ 61 h 609"/>
                  <a:gd name="T50" fmla="*/ 116 w 608"/>
                  <a:gd name="T51" fmla="*/ 68 h 609"/>
                  <a:gd name="T52" fmla="*/ 93 w 608"/>
                  <a:gd name="T53" fmla="*/ 81 h 609"/>
                  <a:gd name="T54" fmla="*/ 75 w 608"/>
                  <a:gd name="T55" fmla="*/ 102 h 609"/>
                  <a:gd name="T56" fmla="*/ 62 w 608"/>
                  <a:gd name="T57" fmla="*/ 127 h 609"/>
                  <a:gd name="T58" fmla="*/ 58 w 608"/>
                  <a:gd name="T59" fmla="*/ 154 h 609"/>
                  <a:gd name="T60" fmla="*/ 60 w 608"/>
                  <a:gd name="T61" fmla="*/ 475 h 609"/>
                  <a:gd name="T62" fmla="*/ 69 w 608"/>
                  <a:gd name="T63" fmla="*/ 501 h 609"/>
                  <a:gd name="T64" fmla="*/ 86 w 608"/>
                  <a:gd name="T65" fmla="*/ 522 h 609"/>
                  <a:gd name="T66" fmla="*/ 108 w 608"/>
                  <a:gd name="T67" fmla="*/ 538 h 609"/>
                  <a:gd name="T68" fmla="*/ 134 w 608"/>
                  <a:gd name="T69" fmla="*/ 547 h 609"/>
                  <a:gd name="T70" fmla="*/ 454 w 608"/>
                  <a:gd name="T71" fmla="*/ 550 h 609"/>
                  <a:gd name="T72" fmla="*/ 482 w 608"/>
                  <a:gd name="T73" fmla="*/ 545 h 609"/>
                  <a:gd name="T74" fmla="*/ 507 w 608"/>
                  <a:gd name="T75" fmla="*/ 534 h 609"/>
                  <a:gd name="T76" fmla="*/ 527 w 608"/>
                  <a:gd name="T77" fmla="*/ 516 h 609"/>
                  <a:gd name="T78" fmla="*/ 541 w 608"/>
                  <a:gd name="T79" fmla="*/ 492 h 609"/>
                  <a:gd name="T80" fmla="*/ 548 w 608"/>
                  <a:gd name="T81" fmla="*/ 465 h 609"/>
                  <a:gd name="T82" fmla="*/ 548 w 608"/>
                  <a:gd name="T83" fmla="*/ 145 h 609"/>
                  <a:gd name="T84" fmla="*/ 541 w 608"/>
                  <a:gd name="T85" fmla="*/ 118 h 609"/>
                  <a:gd name="T86" fmla="*/ 527 w 608"/>
                  <a:gd name="T87" fmla="*/ 94 h 609"/>
                  <a:gd name="T88" fmla="*/ 514 w 608"/>
                  <a:gd name="T89" fmla="*/ 81 h 609"/>
                  <a:gd name="T90" fmla="*/ 491 w 608"/>
                  <a:gd name="T91" fmla="*/ 68 h 609"/>
                  <a:gd name="T92" fmla="*/ 464 w 608"/>
                  <a:gd name="T93" fmla="*/ 61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08" h="609">
                    <a:moveTo>
                      <a:pt x="152" y="0"/>
                    </a:moveTo>
                    <a:lnTo>
                      <a:pt x="454" y="0"/>
                    </a:lnTo>
                    <a:lnTo>
                      <a:pt x="470" y="1"/>
                    </a:lnTo>
                    <a:lnTo>
                      <a:pt x="484" y="4"/>
                    </a:lnTo>
                    <a:lnTo>
                      <a:pt x="499" y="8"/>
                    </a:lnTo>
                    <a:lnTo>
                      <a:pt x="514" y="13"/>
                    </a:lnTo>
                    <a:lnTo>
                      <a:pt x="527" y="20"/>
                    </a:lnTo>
                    <a:lnTo>
                      <a:pt x="539" y="28"/>
                    </a:lnTo>
                    <a:lnTo>
                      <a:pt x="552" y="36"/>
                    </a:lnTo>
                    <a:lnTo>
                      <a:pt x="562" y="46"/>
                    </a:lnTo>
                    <a:lnTo>
                      <a:pt x="562" y="46"/>
                    </a:lnTo>
                    <a:lnTo>
                      <a:pt x="563" y="46"/>
                    </a:lnTo>
                    <a:lnTo>
                      <a:pt x="572" y="57"/>
                    </a:lnTo>
                    <a:lnTo>
                      <a:pt x="581" y="69"/>
                    </a:lnTo>
                    <a:lnTo>
                      <a:pt x="589" y="81"/>
                    </a:lnTo>
                    <a:lnTo>
                      <a:pt x="595" y="95"/>
                    </a:lnTo>
                    <a:lnTo>
                      <a:pt x="601" y="109"/>
                    </a:lnTo>
                    <a:lnTo>
                      <a:pt x="604" y="123"/>
                    </a:lnTo>
                    <a:lnTo>
                      <a:pt x="606" y="138"/>
                    </a:lnTo>
                    <a:lnTo>
                      <a:pt x="608" y="154"/>
                    </a:lnTo>
                    <a:lnTo>
                      <a:pt x="608" y="455"/>
                    </a:lnTo>
                    <a:lnTo>
                      <a:pt x="606" y="471"/>
                    </a:lnTo>
                    <a:lnTo>
                      <a:pt x="604" y="486"/>
                    </a:lnTo>
                    <a:lnTo>
                      <a:pt x="601" y="501"/>
                    </a:lnTo>
                    <a:lnTo>
                      <a:pt x="595" y="514"/>
                    </a:lnTo>
                    <a:lnTo>
                      <a:pt x="589" y="528"/>
                    </a:lnTo>
                    <a:lnTo>
                      <a:pt x="581" y="541"/>
                    </a:lnTo>
                    <a:lnTo>
                      <a:pt x="572" y="553"/>
                    </a:lnTo>
                    <a:lnTo>
                      <a:pt x="563" y="563"/>
                    </a:lnTo>
                    <a:lnTo>
                      <a:pt x="552" y="574"/>
                    </a:lnTo>
                    <a:lnTo>
                      <a:pt x="540" y="583"/>
                    </a:lnTo>
                    <a:lnTo>
                      <a:pt x="527" y="590"/>
                    </a:lnTo>
                    <a:lnTo>
                      <a:pt x="514" y="597"/>
                    </a:lnTo>
                    <a:lnTo>
                      <a:pt x="499" y="602"/>
                    </a:lnTo>
                    <a:lnTo>
                      <a:pt x="484" y="606"/>
                    </a:lnTo>
                    <a:lnTo>
                      <a:pt x="470" y="608"/>
                    </a:lnTo>
                    <a:lnTo>
                      <a:pt x="454" y="609"/>
                    </a:lnTo>
                    <a:lnTo>
                      <a:pt x="152" y="609"/>
                    </a:lnTo>
                    <a:lnTo>
                      <a:pt x="138" y="608"/>
                    </a:lnTo>
                    <a:lnTo>
                      <a:pt x="122" y="606"/>
                    </a:lnTo>
                    <a:lnTo>
                      <a:pt x="108" y="602"/>
                    </a:lnTo>
                    <a:lnTo>
                      <a:pt x="93" y="597"/>
                    </a:lnTo>
                    <a:lnTo>
                      <a:pt x="79" y="590"/>
                    </a:lnTo>
                    <a:lnTo>
                      <a:pt x="67" y="583"/>
                    </a:lnTo>
                    <a:lnTo>
                      <a:pt x="55" y="574"/>
                    </a:lnTo>
                    <a:lnTo>
                      <a:pt x="44" y="563"/>
                    </a:lnTo>
                    <a:lnTo>
                      <a:pt x="44" y="563"/>
                    </a:lnTo>
                    <a:lnTo>
                      <a:pt x="35" y="553"/>
                    </a:lnTo>
                    <a:lnTo>
                      <a:pt x="26" y="541"/>
                    </a:lnTo>
                    <a:lnTo>
                      <a:pt x="18" y="528"/>
                    </a:lnTo>
                    <a:lnTo>
                      <a:pt x="11" y="514"/>
                    </a:lnTo>
                    <a:lnTo>
                      <a:pt x="6" y="501"/>
                    </a:lnTo>
                    <a:lnTo>
                      <a:pt x="2" y="486"/>
                    </a:lnTo>
                    <a:lnTo>
                      <a:pt x="0" y="471"/>
                    </a:lnTo>
                    <a:lnTo>
                      <a:pt x="0" y="455"/>
                    </a:lnTo>
                    <a:lnTo>
                      <a:pt x="0" y="154"/>
                    </a:lnTo>
                    <a:lnTo>
                      <a:pt x="0" y="138"/>
                    </a:lnTo>
                    <a:lnTo>
                      <a:pt x="2" y="123"/>
                    </a:lnTo>
                    <a:lnTo>
                      <a:pt x="6" y="109"/>
                    </a:lnTo>
                    <a:lnTo>
                      <a:pt x="11" y="95"/>
                    </a:lnTo>
                    <a:lnTo>
                      <a:pt x="18" y="81"/>
                    </a:lnTo>
                    <a:lnTo>
                      <a:pt x="26" y="69"/>
                    </a:lnTo>
                    <a:lnTo>
                      <a:pt x="35" y="57"/>
                    </a:lnTo>
                    <a:lnTo>
                      <a:pt x="44" y="46"/>
                    </a:lnTo>
                    <a:lnTo>
                      <a:pt x="55" y="36"/>
                    </a:lnTo>
                    <a:lnTo>
                      <a:pt x="67" y="28"/>
                    </a:lnTo>
                    <a:lnTo>
                      <a:pt x="79" y="20"/>
                    </a:lnTo>
                    <a:lnTo>
                      <a:pt x="93" y="13"/>
                    </a:lnTo>
                    <a:lnTo>
                      <a:pt x="107" y="8"/>
                    </a:lnTo>
                    <a:lnTo>
                      <a:pt x="122" y="4"/>
                    </a:lnTo>
                    <a:lnTo>
                      <a:pt x="138" y="1"/>
                    </a:lnTo>
                    <a:lnTo>
                      <a:pt x="152" y="0"/>
                    </a:lnTo>
                    <a:close/>
                    <a:moveTo>
                      <a:pt x="454" y="60"/>
                    </a:moveTo>
                    <a:lnTo>
                      <a:pt x="152" y="60"/>
                    </a:lnTo>
                    <a:lnTo>
                      <a:pt x="143" y="61"/>
                    </a:lnTo>
                    <a:lnTo>
                      <a:pt x="134" y="62"/>
                    </a:lnTo>
                    <a:lnTo>
                      <a:pt x="125" y="64"/>
                    </a:lnTo>
                    <a:lnTo>
                      <a:pt x="116" y="68"/>
                    </a:lnTo>
                    <a:lnTo>
                      <a:pt x="108" y="71"/>
                    </a:lnTo>
                    <a:lnTo>
                      <a:pt x="100" y="76"/>
                    </a:lnTo>
                    <a:lnTo>
                      <a:pt x="93" y="81"/>
                    </a:lnTo>
                    <a:lnTo>
                      <a:pt x="86" y="88"/>
                    </a:lnTo>
                    <a:lnTo>
                      <a:pt x="79" y="94"/>
                    </a:lnTo>
                    <a:lnTo>
                      <a:pt x="75" y="102"/>
                    </a:lnTo>
                    <a:lnTo>
                      <a:pt x="69" y="110"/>
                    </a:lnTo>
                    <a:lnTo>
                      <a:pt x="66" y="118"/>
                    </a:lnTo>
                    <a:lnTo>
                      <a:pt x="62" y="127"/>
                    </a:lnTo>
                    <a:lnTo>
                      <a:pt x="60" y="135"/>
                    </a:lnTo>
                    <a:lnTo>
                      <a:pt x="59" y="145"/>
                    </a:lnTo>
                    <a:lnTo>
                      <a:pt x="58" y="154"/>
                    </a:lnTo>
                    <a:lnTo>
                      <a:pt x="58" y="455"/>
                    </a:lnTo>
                    <a:lnTo>
                      <a:pt x="59" y="465"/>
                    </a:lnTo>
                    <a:lnTo>
                      <a:pt x="60" y="475"/>
                    </a:lnTo>
                    <a:lnTo>
                      <a:pt x="62" y="484"/>
                    </a:lnTo>
                    <a:lnTo>
                      <a:pt x="66" y="492"/>
                    </a:lnTo>
                    <a:lnTo>
                      <a:pt x="69" y="501"/>
                    </a:lnTo>
                    <a:lnTo>
                      <a:pt x="75" y="509"/>
                    </a:lnTo>
                    <a:lnTo>
                      <a:pt x="79" y="516"/>
                    </a:lnTo>
                    <a:lnTo>
                      <a:pt x="86" y="522"/>
                    </a:lnTo>
                    <a:lnTo>
                      <a:pt x="93" y="528"/>
                    </a:lnTo>
                    <a:lnTo>
                      <a:pt x="100" y="534"/>
                    </a:lnTo>
                    <a:lnTo>
                      <a:pt x="108" y="538"/>
                    </a:lnTo>
                    <a:lnTo>
                      <a:pt x="116" y="543"/>
                    </a:lnTo>
                    <a:lnTo>
                      <a:pt x="125" y="545"/>
                    </a:lnTo>
                    <a:lnTo>
                      <a:pt x="134" y="547"/>
                    </a:lnTo>
                    <a:lnTo>
                      <a:pt x="143" y="550"/>
                    </a:lnTo>
                    <a:lnTo>
                      <a:pt x="152" y="550"/>
                    </a:lnTo>
                    <a:lnTo>
                      <a:pt x="454" y="550"/>
                    </a:lnTo>
                    <a:lnTo>
                      <a:pt x="464" y="550"/>
                    </a:lnTo>
                    <a:lnTo>
                      <a:pt x="473" y="547"/>
                    </a:lnTo>
                    <a:lnTo>
                      <a:pt x="482" y="545"/>
                    </a:lnTo>
                    <a:lnTo>
                      <a:pt x="491" y="543"/>
                    </a:lnTo>
                    <a:lnTo>
                      <a:pt x="499" y="538"/>
                    </a:lnTo>
                    <a:lnTo>
                      <a:pt x="507" y="534"/>
                    </a:lnTo>
                    <a:lnTo>
                      <a:pt x="514" y="528"/>
                    </a:lnTo>
                    <a:lnTo>
                      <a:pt x="521" y="522"/>
                    </a:lnTo>
                    <a:lnTo>
                      <a:pt x="527" y="516"/>
                    </a:lnTo>
                    <a:lnTo>
                      <a:pt x="532" y="508"/>
                    </a:lnTo>
                    <a:lnTo>
                      <a:pt x="537" y="501"/>
                    </a:lnTo>
                    <a:lnTo>
                      <a:pt x="541" y="492"/>
                    </a:lnTo>
                    <a:lnTo>
                      <a:pt x="545" y="484"/>
                    </a:lnTo>
                    <a:lnTo>
                      <a:pt x="547" y="475"/>
                    </a:lnTo>
                    <a:lnTo>
                      <a:pt x="548" y="465"/>
                    </a:lnTo>
                    <a:lnTo>
                      <a:pt x="548" y="455"/>
                    </a:lnTo>
                    <a:lnTo>
                      <a:pt x="548" y="154"/>
                    </a:lnTo>
                    <a:lnTo>
                      <a:pt x="548" y="145"/>
                    </a:lnTo>
                    <a:lnTo>
                      <a:pt x="547" y="135"/>
                    </a:lnTo>
                    <a:lnTo>
                      <a:pt x="545" y="126"/>
                    </a:lnTo>
                    <a:lnTo>
                      <a:pt x="541" y="118"/>
                    </a:lnTo>
                    <a:lnTo>
                      <a:pt x="537" y="110"/>
                    </a:lnTo>
                    <a:lnTo>
                      <a:pt x="532" y="102"/>
                    </a:lnTo>
                    <a:lnTo>
                      <a:pt x="527" y="94"/>
                    </a:lnTo>
                    <a:lnTo>
                      <a:pt x="521" y="88"/>
                    </a:lnTo>
                    <a:lnTo>
                      <a:pt x="521" y="87"/>
                    </a:lnTo>
                    <a:lnTo>
                      <a:pt x="514" y="81"/>
                    </a:lnTo>
                    <a:lnTo>
                      <a:pt x="507" y="76"/>
                    </a:lnTo>
                    <a:lnTo>
                      <a:pt x="499" y="71"/>
                    </a:lnTo>
                    <a:lnTo>
                      <a:pt x="491" y="68"/>
                    </a:lnTo>
                    <a:lnTo>
                      <a:pt x="482" y="64"/>
                    </a:lnTo>
                    <a:lnTo>
                      <a:pt x="473" y="62"/>
                    </a:lnTo>
                    <a:lnTo>
                      <a:pt x="464" y="61"/>
                    </a:lnTo>
                    <a:lnTo>
                      <a:pt x="454" y="60"/>
                    </a:lnTo>
                    <a:close/>
                  </a:path>
                </a:pathLst>
              </a:custGeom>
              <a:gradFill flip="none" rotWithShape="1">
                <a:gsLst>
                  <a:gs pos="46000">
                    <a:srgbClr val="FFFFFF"/>
                  </a:gs>
                  <a:gs pos="56000">
                    <a:schemeClr val="bg1">
                      <a:alpha val="45000"/>
                    </a:schemeClr>
                  </a:gs>
                  <a:gs pos="100000">
                    <a:srgbClr val="FFFFFF"/>
                  </a:gs>
                  <a:gs pos="0">
                    <a:schemeClr val="bg1">
                      <a:alpha val="97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42">
                <a:extLst>
                  <a:ext uri="{FF2B5EF4-FFF2-40B4-BE49-F238E27FC236}">
                    <a16:creationId xmlns:a16="http://schemas.microsoft.com/office/drawing/2014/main" id="{6BCE3F7E-52D3-475F-A4B4-5E4D8EEF13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0539" y="5287836"/>
                <a:ext cx="371944" cy="178479"/>
              </a:xfrm>
              <a:custGeom>
                <a:avLst/>
                <a:gdLst>
                  <a:gd name="T0" fmla="*/ 1635 w 1638"/>
                  <a:gd name="T1" fmla="*/ 43 h 786"/>
                  <a:gd name="T2" fmla="*/ 1625 w 1638"/>
                  <a:gd name="T3" fmla="*/ 122 h 786"/>
                  <a:gd name="T4" fmla="*/ 1605 w 1638"/>
                  <a:gd name="T5" fmla="*/ 199 h 786"/>
                  <a:gd name="T6" fmla="*/ 1580 w 1638"/>
                  <a:gd name="T7" fmla="*/ 273 h 786"/>
                  <a:gd name="T8" fmla="*/ 1547 w 1638"/>
                  <a:gd name="T9" fmla="*/ 344 h 786"/>
                  <a:gd name="T10" fmla="*/ 1508 w 1638"/>
                  <a:gd name="T11" fmla="*/ 410 h 786"/>
                  <a:gd name="T12" fmla="*/ 1464 w 1638"/>
                  <a:gd name="T13" fmla="*/ 473 h 786"/>
                  <a:gd name="T14" fmla="*/ 1414 w 1638"/>
                  <a:gd name="T15" fmla="*/ 531 h 786"/>
                  <a:gd name="T16" fmla="*/ 1359 w 1638"/>
                  <a:gd name="T17" fmla="*/ 584 h 786"/>
                  <a:gd name="T18" fmla="*/ 1298 w 1638"/>
                  <a:gd name="T19" fmla="*/ 631 h 786"/>
                  <a:gd name="T20" fmla="*/ 1235 w 1638"/>
                  <a:gd name="T21" fmla="*/ 674 h 786"/>
                  <a:gd name="T22" fmla="*/ 1166 w 1638"/>
                  <a:gd name="T23" fmla="*/ 710 h 786"/>
                  <a:gd name="T24" fmla="*/ 1094 w 1638"/>
                  <a:gd name="T25" fmla="*/ 740 h 786"/>
                  <a:gd name="T26" fmla="*/ 1019 w 1638"/>
                  <a:gd name="T27" fmla="*/ 763 h 786"/>
                  <a:gd name="T28" fmla="*/ 940 w 1638"/>
                  <a:gd name="T29" fmla="*/ 777 h 786"/>
                  <a:gd name="T30" fmla="*/ 861 w 1638"/>
                  <a:gd name="T31" fmla="*/ 785 h 786"/>
                  <a:gd name="T32" fmla="*/ 778 w 1638"/>
                  <a:gd name="T33" fmla="*/ 785 h 786"/>
                  <a:gd name="T34" fmla="*/ 697 w 1638"/>
                  <a:gd name="T35" fmla="*/ 777 h 786"/>
                  <a:gd name="T36" fmla="*/ 619 w 1638"/>
                  <a:gd name="T37" fmla="*/ 763 h 786"/>
                  <a:gd name="T38" fmla="*/ 543 w 1638"/>
                  <a:gd name="T39" fmla="*/ 740 h 786"/>
                  <a:gd name="T40" fmla="*/ 472 w 1638"/>
                  <a:gd name="T41" fmla="*/ 710 h 786"/>
                  <a:gd name="T42" fmla="*/ 403 w 1638"/>
                  <a:gd name="T43" fmla="*/ 674 h 786"/>
                  <a:gd name="T44" fmla="*/ 338 w 1638"/>
                  <a:gd name="T45" fmla="*/ 631 h 786"/>
                  <a:gd name="T46" fmla="*/ 279 w 1638"/>
                  <a:gd name="T47" fmla="*/ 584 h 786"/>
                  <a:gd name="T48" fmla="*/ 223 w 1638"/>
                  <a:gd name="T49" fmla="*/ 530 h 786"/>
                  <a:gd name="T50" fmla="*/ 173 w 1638"/>
                  <a:gd name="T51" fmla="*/ 472 h 786"/>
                  <a:gd name="T52" fmla="*/ 128 w 1638"/>
                  <a:gd name="T53" fmla="*/ 409 h 786"/>
                  <a:gd name="T54" fmla="*/ 89 w 1638"/>
                  <a:gd name="T55" fmla="*/ 342 h 786"/>
                  <a:gd name="T56" fmla="*/ 58 w 1638"/>
                  <a:gd name="T57" fmla="*/ 271 h 786"/>
                  <a:gd name="T58" fmla="*/ 32 w 1638"/>
                  <a:gd name="T59" fmla="*/ 197 h 786"/>
                  <a:gd name="T60" fmla="*/ 14 w 1638"/>
                  <a:gd name="T61" fmla="*/ 120 h 786"/>
                  <a:gd name="T62" fmla="*/ 3 w 1638"/>
                  <a:gd name="T63" fmla="*/ 40 h 786"/>
                  <a:gd name="T64" fmla="*/ 48 w 1638"/>
                  <a:gd name="T65" fmla="*/ 6 h 786"/>
                  <a:gd name="T66" fmla="*/ 146 w 1638"/>
                  <a:gd name="T67" fmla="*/ 18 h 786"/>
                  <a:gd name="T68" fmla="*/ 246 w 1638"/>
                  <a:gd name="T69" fmla="*/ 28 h 786"/>
                  <a:gd name="T70" fmla="*/ 348 w 1638"/>
                  <a:gd name="T71" fmla="*/ 37 h 786"/>
                  <a:gd name="T72" fmla="*/ 452 w 1638"/>
                  <a:gd name="T73" fmla="*/ 44 h 786"/>
                  <a:gd name="T74" fmla="*/ 557 w 1638"/>
                  <a:gd name="T75" fmla="*/ 50 h 786"/>
                  <a:gd name="T76" fmla="*/ 664 w 1638"/>
                  <a:gd name="T77" fmla="*/ 53 h 786"/>
                  <a:gd name="T78" fmla="*/ 774 w 1638"/>
                  <a:gd name="T79" fmla="*/ 56 h 786"/>
                  <a:gd name="T80" fmla="*/ 882 w 1638"/>
                  <a:gd name="T81" fmla="*/ 56 h 786"/>
                  <a:gd name="T82" fmla="*/ 988 w 1638"/>
                  <a:gd name="T83" fmla="*/ 53 h 786"/>
                  <a:gd name="T84" fmla="*/ 1093 w 1638"/>
                  <a:gd name="T85" fmla="*/ 50 h 786"/>
                  <a:gd name="T86" fmla="*/ 1196 w 1638"/>
                  <a:gd name="T87" fmla="*/ 45 h 786"/>
                  <a:gd name="T88" fmla="*/ 1297 w 1638"/>
                  <a:gd name="T89" fmla="*/ 39 h 786"/>
                  <a:gd name="T90" fmla="*/ 1398 w 1638"/>
                  <a:gd name="T91" fmla="*/ 30 h 786"/>
                  <a:gd name="T92" fmla="*/ 1495 w 1638"/>
                  <a:gd name="T93" fmla="*/ 20 h 786"/>
                  <a:gd name="T94" fmla="*/ 1590 w 1638"/>
                  <a:gd name="T95" fmla="*/ 9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38" h="786">
                    <a:moveTo>
                      <a:pt x="1638" y="2"/>
                    </a:moveTo>
                    <a:lnTo>
                      <a:pt x="1635" y="43"/>
                    </a:lnTo>
                    <a:lnTo>
                      <a:pt x="1630" y="83"/>
                    </a:lnTo>
                    <a:lnTo>
                      <a:pt x="1625" y="122"/>
                    </a:lnTo>
                    <a:lnTo>
                      <a:pt x="1616" y="161"/>
                    </a:lnTo>
                    <a:lnTo>
                      <a:pt x="1605" y="199"/>
                    </a:lnTo>
                    <a:lnTo>
                      <a:pt x="1594" y="237"/>
                    </a:lnTo>
                    <a:lnTo>
                      <a:pt x="1580" y="273"/>
                    </a:lnTo>
                    <a:lnTo>
                      <a:pt x="1564" y="309"/>
                    </a:lnTo>
                    <a:lnTo>
                      <a:pt x="1547" y="344"/>
                    </a:lnTo>
                    <a:lnTo>
                      <a:pt x="1529" y="377"/>
                    </a:lnTo>
                    <a:lnTo>
                      <a:pt x="1508" y="410"/>
                    </a:lnTo>
                    <a:lnTo>
                      <a:pt x="1488" y="442"/>
                    </a:lnTo>
                    <a:lnTo>
                      <a:pt x="1464" y="473"/>
                    </a:lnTo>
                    <a:lnTo>
                      <a:pt x="1440" y="503"/>
                    </a:lnTo>
                    <a:lnTo>
                      <a:pt x="1414" y="531"/>
                    </a:lnTo>
                    <a:lnTo>
                      <a:pt x="1387" y="558"/>
                    </a:lnTo>
                    <a:lnTo>
                      <a:pt x="1359" y="584"/>
                    </a:lnTo>
                    <a:lnTo>
                      <a:pt x="1329" y="609"/>
                    </a:lnTo>
                    <a:lnTo>
                      <a:pt x="1298" y="631"/>
                    </a:lnTo>
                    <a:lnTo>
                      <a:pt x="1268" y="654"/>
                    </a:lnTo>
                    <a:lnTo>
                      <a:pt x="1235" y="674"/>
                    </a:lnTo>
                    <a:lnTo>
                      <a:pt x="1200" y="693"/>
                    </a:lnTo>
                    <a:lnTo>
                      <a:pt x="1166" y="710"/>
                    </a:lnTo>
                    <a:lnTo>
                      <a:pt x="1131" y="726"/>
                    </a:lnTo>
                    <a:lnTo>
                      <a:pt x="1094" y="740"/>
                    </a:lnTo>
                    <a:lnTo>
                      <a:pt x="1057" y="752"/>
                    </a:lnTo>
                    <a:lnTo>
                      <a:pt x="1019" y="763"/>
                    </a:lnTo>
                    <a:lnTo>
                      <a:pt x="980" y="771"/>
                    </a:lnTo>
                    <a:lnTo>
                      <a:pt x="940" y="777"/>
                    </a:lnTo>
                    <a:lnTo>
                      <a:pt x="900" y="783"/>
                    </a:lnTo>
                    <a:lnTo>
                      <a:pt x="861" y="785"/>
                    </a:lnTo>
                    <a:lnTo>
                      <a:pt x="819" y="786"/>
                    </a:lnTo>
                    <a:lnTo>
                      <a:pt x="778" y="785"/>
                    </a:lnTo>
                    <a:lnTo>
                      <a:pt x="737" y="783"/>
                    </a:lnTo>
                    <a:lnTo>
                      <a:pt x="697" y="777"/>
                    </a:lnTo>
                    <a:lnTo>
                      <a:pt x="657" y="771"/>
                    </a:lnTo>
                    <a:lnTo>
                      <a:pt x="619" y="763"/>
                    </a:lnTo>
                    <a:lnTo>
                      <a:pt x="581" y="752"/>
                    </a:lnTo>
                    <a:lnTo>
                      <a:pt x="543" y="740"/>
                    </a:lnTo>
                    <a:lnTo>
                      <a:pt x="507" y="725"/>
                    </a:lnTo>
                    <a:lnTo>
                      <a:pt x="472" y="710"/>
                    </a:lnTo>
                    <a:lnTo>
                      <a:pt x="436" y="693"/>
                    </a:lnTo>
                    <a:lnTo>
                      <a:pt x="403" y="674"/>
                    </a:lnTo>
                    <a:lnTo>
                      <a:pt x="370" y="653"/>
                    </a:lnTo>
                    <a:lnTo>
                      <a:pt x="338" y="631"/>
                    </a:lnTo>
                    <a:lnTo>
                      <a:pt x="308" y="607"/>
                    </a:lnTo>
                    <a:lnTo>
                      <a:pt x="279" y="584"/>
                    </a:lnTo>
                    <a:lnTo>
                      <a:pt x="250" y="557"/>
                    </a:lnTo>
                    <a:lnTo>
                      <a:pt x="223" y="530"/>
                    </a:lnTo>
                    <a:lnTo>
                      <a:pt x="198" y="501"/>
                    </a:lnTo>
                    <a:lnTo>
                      <a:pt x="173" y="472"/>
                    </a:lnTo>
                    <a:lnTo>
                      <a:pt x="150" y="441"/>
                    </a:lnTo>
                    <a:lnTo>
                      <a:pt x="128" y="409"/>
                    </a:lnTo>
                    <a:lnTo>
                      <a:pt x="109" y="376"/>
                    </a:lnTo>
                    <a:lnTo>
                      <a:pt x="89" y="342"/>
                    </a:lnTo>
                    <a:lnTo>
                      <a:pt x="73" y="308"/>
                    </a:lnTo>
                    <a:lnTo>
                      <a:pt x="58" y="271"/>
                    </a:lnTo>
                    <a:lnTo>
                      <a:pt x="44" y="235"/>
                    </a:lnTo>
                    <a:lnTo>
                      <a:pt x="32" y="197"/>
                    </a:lnTo>
                    <a:lnTo>
                      <a:pt x="22" y="159"/>
                    </a:lnTo>
                    <a:lnTo>
                      <a:pt x="14" y="120"/>
                    </a:lnTo>
                    <a:lnTo>
                      <a:pt x="7" y="81"/>
                    </a:lnTo>
                    <a:lnTo>
                      <a:pt x="3" y="40"/>
                    </a:lnTo>
                    <a:lnTo>
                      <a:pt x="0" y="0"/>
                    </a:lnTo>
                    <a:lnTo>
                      <a:pt x="48" y="6"/>
                    </a:lnTo>
                    <a:lnTo>
                      <a:pt x="96" y="12"/>
                    </a:lnTo>
                    <a:lnTo>
                      <a:pt x="146" y="18"/>
                    </a:lnTo>
                    <a:lnTo>
                      <a:pt x="196" y="24"/>
                    </a:lnTo>
                    <a:lnTo>
                      <a:pt x="246" y="28"/>
                    </a:lnTo>
                    <a:lnTo>
                      <a:pt x="297" y="33"/>
                    </a:lnTo>
                    <a:lnTo>
                      <a:pt x="348" y="37"/>
                    </a:lnTo>
                    <a:lnTo>
                      <a:pt x="400" y="41"/>
                    </a:lnTo>
                    <a:lnTo>
                      <a:pt x="452" y="44"/>
                    </a:lnTo>
                    <a:lnTo>
                      <a:pt x="505" y="48"/>
                    </a:lnTo>
                    <a:lnTo>
                      <a:pt x="557" y="50"/>
                    </a:lnTo>
                    <a:lnTo>
                      <a:pt x="611" y="52"/>
                    </a:lnTo>
                    <a:lnTo>
                      <a:pt x="664" y="53"/>
                    </a:lnTo>
                    <a:lnTo>
                      <a:pt x="719" y="55"/>
                    </a:lnTo>
                    <a:lnTo>
                      <a:pt x="774" y="56"/>
                    </a:lnTo>
                    <a:lnTo>
                      <a:pt x="829" y="56"/>
                    </a:lnTo>
                    <a:lnTo>
                      <a:pt x="882" y="56"/>
                    </a:lnTo>
                    <a:lnTo>
                      <a:pt x="936" y="55"/>
                    </a:lnTo>
                    <a:lnTo>
                      <a:pt x="988" y="53"/>
                    </a:lnTo>
                    <a:lnTo>
                      <a:pt x="1041" y="52"/>
                    </a:lnTo>
                    <a:lnTo>
                      <a:pt x="1093" y="50"/>
                    </a:lnTo>
                    <a:lnTo>
                      <a:pt x="1145" y="48"/>
                    </a:lnTo>
                    <a:lnTo>
                      <a:pt x="1196" y="45"/>
                    </a:lnTo>
                    <a:lnTo>
                      <a:pt x="1247" y="42"/>
                    </a:lnTo>
                    <a:lnTo>
                      <a:pt x="1297" y="39"/>
                    </a:lnTo>
                    <a:lnTo>
                      <a:pt x="1348" y="34"/>
                    </a:lnTo>
                    <a:lnTo>
                      <a:pt x="1398" y="30"/>
                    </a:lnTo>
                    <a:lnTo>
                      <a:pt x="1447" y="25"/>
                    </a:lnTo>
                    <a:lnTo>
                      <a:pt x="1495" y="20"/>
                    </a:lnTo>
                    <a:lnTo>
                      <a:pt x="1544" y="15"/>
                    </a:lnTo>
                    <a:lnTo>
                      <a:pt x="1590" y="9"/>
                    </a:lnTo>
                    <a:lnTo>
                      <a:pt x="1638" y="2"/>
                    </a:lnTo>
                    <a:close/>
                  </a:path>
                </a:pathLst>
              </a:custGeom>
              <a:gradFill>
                <a:gsLst>
                  <a:gs pos="100000">
                    <a:schemeClr val="bg1">
                      <a:alpha val="45000"/>
                    </a:schemeClr>
                  </a:gs>
                  <a:gs pos="0">
                    <a:schemeClr val="bg1">
                      <a:alpha val="2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45EEB43-6E54-49E9-A279-A0B9B977BC15}"/>
                </a:ext>
              </a:extLst>
            </p:cNvPr>
            <p:cNvGrpSpPr/>
            <p:nvPr/>
          </p:nvGrpSpPr>
          <p:grpSpPr>
            <a:xfrm>
              <a:off x="5940538" y="1511180"/>
              <a:ext cx="1109018" cy="3192174"/>
              <a:chOff x="3000179" y="211125"/>
              <a:chExt cx="1292141" cy="3719266"/>
            </a:xfrm>
          </p:grpSpPr>
          <p:sp>
            <p:nvSpPr>
              <p:cNvPr id="19" name="Freeform 26">
                <a:extLst>
                  <a:ext uri="{FF2B5EF4-FFF2-40B4-BE49-F238E27FC236}">
                    <a16:creationId xmlns:a16="http://schemas.microsoft.com/office/drawing/2014/main" id="{7246C7EB-72B6-4577-82DC-F9B3601B2D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8276" y="211125"/>
                <a:ext cx="1254044" cy="3719266"/>
              </a:xfrm>
              <a:custGeom>
                <a:avLst/>
                <a:gdLst>
                  <a:gd name="T0" fmla="*/ 0 w 4741"/>
                  <a:gd name="T1" fmla="*/ 0 h 14059"/>
                  <a:gd name="T2" fmla="*/ 3656 w 4741"/>
                  <a:gd name="T3" fmla="*/ 0 h 14059"/>
                  <a:gd name="T4" fmla="*/ 3712 w 4741"/>
                  <a:gd name="T5" fmla="*/ 1 h 14059"/>
                  <a:gd name="T6" fmla="*/ 3767 w 4741"/>
                  <a:gd name="T7" fmla="*/ 4 h 14059"/>
                  <a:gd name="T8" fmla="*/ 3820 w 4741"/>
                  <a:gd name="T9" fmla="*/ 12 h 14059"/>
                  <a:gd name="T10" fmla="*/ 3874 w 4741"/>
                  <a:gd name="T11" fmla="*/ 22 h 14059"/>
                  <a:gd name="T12" fmla="*/ 3926 w 4741"/>
                  <a:gd name="T13" fmla="*/ 34 h 14059"/>
                  <a:gd name="T14" fmla="*/ 3978 w 4741"/>
                  <a:gd name="T15" fmla="*/ 49 h 14059"/>
                  <a:gd name="T16" fmla="*/ 4028 w 4741"/>
                  <a:gd name="T17" fmla="*/ 66 h 14059"/>
                  <a:gd name="T18" fmla="*/ 4077 w 4741"/>
                  <a:gd name="T19" fmla="*/ 85 h 14059"/>
                  <a:gd name="T20" fmla="*/ 4125 w 4741"/>
                  <a:gd name="T21" fmla="*/ 107 h 14059"/>
                  <a:gd name="T22" fmla="*/ 4172 w 4741"/>
                  <a:gd name="T23" fmla="*/ 131 h 14059"/>
                  <a:gd name="T24" fmla="*/ 4217 w 4741"/>
                  <a:gd name="T25" fmla="*/ 157 h 14059"/>
                  <a:gd name="T26" fmla="*/ 4262 w 4741"/>
                  <a:gd name="T27" fmla="*/ 186 h 14059"/>
                  <a:gd name="T28" fmla="*/ 4304 w 4741"/>
                  <a:gd name="T29" fmla="*/ 215 h 14059"/>
                  <a:gd name="T30" fmla="*/ 4345 w 4741"/>
                  <a:gd name="T31" fmla="*/ 247 h 14059"/>
                  <a:gd name="T32" fmla="*/ 4385 w 4741"/>
                  <a:gd name="T33" fmla="*/ 281 h 14059"/>
                  <a:gd name="T34" fmla="*/ 4422 w 4741"/>
                  <a:gd name="T35" fmla="*/ 318 h 14059"/>
                  <a:gd name="T36" fmla="*/ 4458 w 4741"/>
                  <a:gd name="T37" fmla="*/ 356 h 14059"/>
                  <a:gd name="T38" fmla="*/ 4492 w 4741"/>
                  <a:gd name="T39" fmla="*/ 395 h 14059"/>
                  <a:gd name="T40" fmla="*/ 4525 w 4741"/>
                  <a:gd name="T41" fmla="*/ 436 h 14059"/>
                  <a:gd name="T42" fmla="*/ 4555 w 4741"/>
                  <a:gd name="T43" fmla="*/ 479 h 14059"/>
                  <a:gd name="T44" fmla="*/ 4583 w 4741"/>
                  <a:gd name="T45" fmla="*/ 523 h 14059"/>
                  <a:gd name="T46" fmla="*/ 4609 w 4741"/>
                  <a:gd name="T47" fmla="*/ 568 h 14059"/>
                  <a:gd name="T48" fmla="*/ 4633 w 4741"/>
                  <a:gd name="T49" fmla="*/ 614 h 14059"/>
                  <a:gd name="T50" fmla="*/ 4655 w 4741"/>
                  <a:gd name="T51" fmla="*/ 662 h 14059"/>
                  <a:gd name="T52" fmla="*/ 4675 w 4741"/>
                  <a:gd name="T53" fmla="*/ 712 h 14059"/>
                  <a:gd name="T54" fmla="*/ 4692 w 4741"/>
                  <a:gd name="T55" fmla="*/ 763 h 14059"/>
                  <a:gd name="T56" fmla="*/ 4706 w 4741"/>
                  <a:gd name="T57" fmla="*/ 814 h 14059"/>
                  <a:gd name="T58" fmla="*/ 4719 w 4741"/>
                  <a:gd name="T59" fmla="*/ 866 h 14059"/>
                  <a:gd name="T60" fmla="*/ 4728 w 4741"/>
                  <a:gd name="T61" fmla="*/ 919 h 14059"/>
                  <a:gd name="T62" fmla="*/ 4735 w 4741"/>
                  <a:gd name="T63" fmla="*/ 973 h 14059"/>
                  <a:gd name="T64" fmla="*/ 4740 w 4741"/>
                  <a:gd name="T65" fmla="*/ 1028 h 14059"/>
                  <a:gd name="T66" fmla="*/ 4741 w 4741"/>
                  <a:gd name="T67" fmla="*/ 1084 h 14059"/>
                  <a:gd name="T68" fmla="*/ 4741 w 4741"/>
                  <a:gd name="T69" fmla="*/ 14059 h 14059"/>
                  <a:gd name="T70" fmla="*/ 0 w 4741"/>
                  <a:gd name="T71" fmla="*/ 0 h 140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41" h="14059">
                    <a:moveTo>
                      <a:pt x="0" y="0"/>
                    </a:moveTo>
                    <a:lnTo>
                      <a:pt x="3656" y="0"/>
                    </a:lnTo>
                    <a:lnTo>
                      <a:pt x="3712" y="1"/>
                    </a:lnTo>
                    <a:lnTo>
                      <a:pt x="3767" y="4"/>
                    </a:lnTo>
                    <a:lnTo>
                      <a:pt x="3820" y="12"/>
                    </a:lnTo>
                    <a:lnTo>
                      <a:pt x="3874" y="22"/>
                    </a:lnTo>
                    <a:lnTo>
                      <a:pt x="3926" y="34"/>
                    </a:lnTo>
                    <a:lnTo>
                      <a:pt x="3978" y="49"/>
                    </a:lnTo>
                    <a:lnTo>
                      <a:pt x="4028" y="66"/>
                    </a:lnTo>
                    <a:lnTo>
                      <a:pt x="4077" y="85"/>
                    </a:lnTo>
                    <a:lnTo>
                      <a:pt x="4125" y="107"/>
                    </a:lnTo>
                    <a:lnTo>
                      <a:pt x="4172" y="131"/>
                    </a:lnTo>
                    <a:lnTo>
                      <a:pt x="4217" y="157"/>
                    </a:lnTo>
                    <a:lnTo>
                      <a:pt x="4262" y="186"/>
                    </a:lnTo>
                    <a:lnTo>
                      <a:pt x="4304" y="215"/>
                    </a:lnTo>
                    <a:lnTo>
                      <a:pt x="4345" y="247"/>
                    </a:lnTo>
                    <a:lnTo>
                      <a:pt x="4385" y="281"/>
                    </a:lnTo>
                    <a:lnTo>
                      <a:pt x="4422" y="318"/>
                    </a:lnTo>
                    <a:lnTo>
                      <a:pt x="4458" y="356"/>
                    </a:lnTo>
                    <a:lnTo>
                      <a:pt x="4492" y="395"/>
                    </a:lnTo>
                    <a:lnTo>
                      <a:pt x="4525" y="436"/>
                    </a:lnTo>
                    <a:lnTo>
                      <a:pt x="4555" y="479"/>
                    </a:lnTo>
                    <a:lnTo>
                      <a:pt x="4583" y="523"/>
                    </a:lnTo>
                    <a:lnTo>
                      <a:pt x="4609" y="568"/>
                    </a:lnTo>
                    <a:lnTo>
                      <a:pt x="4633" y="614"/>
                    </a:lnTo>
                    <a:lnTo>
                      <a:pt x="4655" y="662"/>
                    </a:lnTo>
                    <a:lnTo>
                      <a:pt x="4675" y="712"/>
                    </a:lnTo>
                    <a:lnTo>
                      <a:pt x="4692" y="763"/>
                    </a:lnTo>
                    <a:lnTo>
                      <a:pt x="4706" y="814"/>
                    </a:lnTo>
                    <a:lnTo>
                      <a:pt x="4719" y="866"/>
                    </a:lnTo>
                    <a:lnTo>
                      <a:pt x="4728" y="919"/>
                    </a:lnTo>
                    <a:lnTo>
                      <a:pt x="4735" y="973"/>
                    </a:lnTo>
                    <a:lnTo>
                      <a:pt x="4740" y="1028"/>
                    </a:lnTo>
                    <a:lnTo>
                      <a:pt x="4741" y="1084"/>
                    </a:lnTo>
                    <a:lnTo>
                      <a:pt x="4741" y="14059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65000">
                    <a:schemeClr val="bg1"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7">
                <a:extLst>
                  <a:ext uri="{FF2B5EF4-FFF2-40B4-BE49-F238E27FC236}">
                    <a16:creationId xmlns:a16="http://schemas.microsoft.com/office/drawing/2014/main" id="{90FFE47E-9B2C-4B0C-A6A7-C17805FE8C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0179" y="531778"/>
                <a:ext cx="430185" cy="88894"/>
              </a:xfrm>
              <a:custGeom>
                <a:avLst/>
                <a:gdLst>
                  <a:gd name="T0" fmla="*/ 1456 w 1626"/>
                  <a:gd name="T1" fmla="*/ 0 h 338"/>
                  <a:gd name="T2" fmla="*/ 1490 w 1626"/>
                  <a:gd name="T3" fmla="*/ 3 h 338"/>
                  <a:gd name="T4" fmla="*/ 1522 w 1626"/>
                  <a:gd name="T5" fmla="*/ 12 h 338"/>
                  <a:gd name="T6" fmla="*/ 1550 w 1626"/>
                  <a:gd name="T7" fmla="*/ 28 h 338"/>
                  <a:gd name="T8" fmla="*/ 1576 w 1626"/>
                  <a:gd name="T9" fmla="*/ 49 h 338"/>
                  <a:gd name="T10" fmla="*/ 1597 w 1626"/>
                  <a:gd name="T11" fmla="*/ 74 h 338"/>
                  <a:gd name="T12" fmla="*/ 1612 w 1626"/>
                  <a:gd name="T13" fmla="*/ 104 h 338"/>
                  <a:gd name="T14" fmla="*/ 1622 w 1626"/>
                  <a:gd name="T15" fmla="*/ 135 h 338"/>
                  <a:gd name="T16" fmla="*/ 1626 w 1626"/>
                  <a:gd name="T17" fmla="*/ 169 h 338"/>
                  <a:gd name="T18" fmla="*/ 1625 w 1626"/>
                  <a:gd name="T19" fmla="*/ 187 h 338"/>
                  <a:gd name="T20" fmla="*/ 1618 w 1626"/>
                  <a:gd name="T21" fmla="*/ 220 h 338"/>
                  <a:gd name="T22" fmla="*/ 1605 w 1626"/>
                  <a:gd name="T23" fmla="*/ 249 h 338"/>
                  <a:gd name="T24" fmla="*/ 1587 w 1626"/>
                  <a:gd name="T25" fmla="*/ 277 h 338"/>
                  <a:gd name="T26" fmla="*/ 1564 w 1626"/>
                  <a:gd name="T27" fmla="*/ 300 h 338"/>
                  <a:gd name="T28" fmla="*/ 1537 w 1626"/>
                  <a:gd name="T29" fmla="*/ 318 h 338"/>
                  <a:gd name="T30" fmla="*/ 1506 w 1626"/>
                  <a:gd name="T31" fmla="*/ 330 h 338"/>
                  <a:gd name="T32" fmla="*/ 1474 w 1626"/>
                  <a:gd name="T33" fmla="*/ 337 h 338"/>
                  <a:gd name="T34" fmla="*/ 170 w 1626"/>
                  <a:gd name="T35" fmla="*/ 338 h 338"/>
                  <a:gd name="T36" fmla="*/ 136 w 1626"/>
                  <a:gd name="T37" fmla="*/ 335 h 338"/>
                  <a:gd name="T38" fmla="*/ 104 w 1626"/>
                  <a:gd name="T39" fmla="*/ 325 h 338"/>
                  <a:gd name="T40" fmla="*/ 76 w 1626"/>
                  <a:gd name="T41" fmla="*/ 310 h 338"/>
                  <a:gd name="T42" fmla="*/ 51 w 1626"/>
                  <a:gd name="T43" fmla="*/ 288 h 338"/>
                  <a:gd name="T44" fmla="*/ 30 w 1626"/>
                  <a:gd name="T45" fmla="*/ 263 h 338"/>
                  <a:gd name="T46" fmla="*/ 14 w 1626"/>
                  <a:gd name="T47" fmla="*/ 235 h 338"/>
                  <a:gd name="T48" fmla="*/ 4 w 1626"/>
                  <a:gd name="T49" fmla="*/ 203 h 338"/>
                  <a:gd name="T50" fmla="*/ 0 w 1626"/>
                  <a:gd name="T51" fmla="*/ 169 h 338"/>
                  <a:gd name="T52" fmla="*/ 1 w 1626"/>
                  <a:gd name="T53" fmla="*/ 151 h 338"/>
                  <a:gd name="T54" fmla="*/ 8 w 1626"/>
                  <a:gd name="T55" fmla="*/ 118 h 338"/>
                  <a:gd name="T56" fmla="*/ 21 w 1626"/>
                  <a:gd name="T57" fmla="*/ 89 h 338"/>
                  <a:gd name="T58" fmla="*/ 39 w 1626"/>
                  <a:gd name="T59" fmla="*/ 61 h 338"/>
                  <a:gd name="T60" fmla="*/ 62 w 1626"/>
                  <a:gd name="T61" fmla="*/ 39 h 338"/>
                  <a:gd name="T62" fmla="*/ 89 w 1626"/>
                  <a:gd name="T63" fmla="*/ 20 h 338"/>
                  <a:gd name="T64" fmla="*/ 120 w 1626"/>
                  <a:gd name="T65" fmla="*/ 7 h 338"/>
                  <a:gd name="T66" fmla="*/ 153 w 1626"/>
                  <a:gd name="T67" fmla="*/ 1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6" h="338">
                    <a:moveTo>
                      <a:pt x="170" y="0"/>
                    </a:moveTo>
                    <a:lnTo>
                      <a:pt x="1456" y="0"/>
                    </a:lnTo>
                    <a:lnTo>
                      <a:pt x="1474" y="1"/>
                    </a:lnTo>
                    <a:lnTo>
                      <a:pt x="1490" y="3"/>
                    </a:lnTo>
                    <a:lnTo>
                      <a:pt x="1506" y="7"/>
                    </a:lnTo>
                    <a:lnTo>
                      <a:pt x="1522" y="12"/>
                    </a:lnTo>
                    <a:lnTo>
                      <a:pt x="1537" y="20"/>
                    </a:lnTo>
                    <a:lnTo>
                      <a:pt x="1550" y="28"/>
                    </a:lnTo>
                    <a:lnTo>
                      <a:pt x="1564" y="39"/>
                    </a:lnTo>
                    <a:lnTo>
                      <a:pt x="1576" y="49"/>
                    </a:lnTo>
                    <a:lnTo>
                      <a:pt x="1587" y="61"/>
                    </a:lnTo>
                    <a:lnTo>
                      <a:pt x="1597" y="74"/>
                    </a:lnTo>
                    <a:lnTo>
                      <a:pt x="1605" y="89"/>
                    </a:lnTo>
                    <a:lnTo>
                      <a:pt x="1612" y="104"/>
                    </a:lnTo>
                    <a:lnTo>
                      <a:pt x="1618" y="118"/>
                    </a:lnTo>
                    <a:lnTo>
                      <a:pt x="1622" y="135"/>
                    </a:lnTo>
                    <a:lnTo>
                      <a:pt x="1625" y="151"/>
                    </a:lnTo>
                    <a:lnTo>
                      <a:pt x="1626" y="169"/>
                    </a:lnTo>
                    <a:lnTo>
                      <a:pt x="1626" y="169"/>
                    </a:lnTo>
                    <a:lnTo>
                      <a:pt x="1625" y="187"/>
                    </a:lnTo>
                    <a:lnTo>
                      <a:pt x="1622" y="203"/>
                    </a:lnTo>
                    <a:lnTo>
                      <a:pt x="1618" y="220"/>
                    </a:lnTo>
                    <a:lnTo>
                      <a:pt x="1612" y="235"/>
                    </a:lnTo>
                    <a:lnTo>
                      <a:pt x="1605" y="249"/>
                    </a:lnTo>
                    <a:lnTo>
                      <a:pt x="1597" y="263"/>
                    </a:lnTo>
                    <a:lnTo>
                      <a:pt x="1587" y="277"/>
                    </a:lnTo>
                    <a:lnTo>
                      <a:pt x="1576" y="288"/>
                    </a:lnTo>
                    <a:lnTo>
                      <a:pt x="1564" y="300"/>
                    </a:lnTo>
                    <a:lnTo>
                      <a:pt x="1550" y="310"/>
                    </a:lnTo>
                    <a:lnTo>
                      <a:pt x="1537" y="318"/>
                    </a:lnTo>
                    <a:lnTo>
                      <a:pt x="1522" y="325"/>
                    </a:lnTo>
                    <a:lnTo>
                      <a:pt x="1506" y="330"/>
                    </a:lnTo>
                    <a:lnTo>
                      <a:pt x="1490" y="335"/>
                    </a:lnTo>
                    <a:lnTo>
                      <a:pt x="1474" y="337"/>
                    </a:lnTo>
                    <a:lnTo>
                      <a:pt x="1456" y="338"/>
                    </a:lnTo>
                    <a:lnTo>
                      <a:pt x="170" y="338"/>
                    </a:lnTo>
                    <a:lnTo>
                      <a:pt x="153" y="337"/>
                    </a:lnTo>
                    <a:lnTo>
                      <a:pt x="136" y="335"/>
                    </a:lnTo>
                    <a:lnTo>
                      <a:pt x="120" y="330"/>
                    </a:lnTo>
                    <a:lnTo>
                      <a:pt x="104" y="325"/>
                    </a:lnTo>
                    <a:lnTo>
                      <a:pt x="89" y="318"/>
                    </a:lnTo>
                    <a:lnTo>
                      <a:pt x="76" y="310"/>
                    </a:lnTo>
                    <a:lnTo>
                      <a:pt x="62" y="300"/>
                    </a:lnTo>
                    <a:lnTo>
                      <a:pt x="51" y="288"/>
                    </a:lnTo>
                    <a:lnTo>
                      <a:pt x="39" y="277"/>
                    </a:lnTo>
                    <a:lnTo>
                      <a:pt x="30" y="263"/>
                    </a:lnTo>
                    <a:lnTo>
                      <a:pt x="21" y="249"/>
                    </a:lnTo>
                    <a:lnTo>
                      <a:pt x="14" y="235"/>
                    </a:lnTo>
                    <a:lnTo>
                      <a:pt x="8" y="220"/>
                    </a:lnTo>
                    <a:lnTo>
                      <a:pt x="4" y="203"/>
                    </a:lnTo>
                    <a:lnTo>
                      <a:pt x="1" y="187"/>
                    </a:lnTo>
                    <a:lnTo>
                      <a:pt x="0" y="169"/>
                    </a:lnTo>
                    <a:lnTo>
                      <a:pt x="0" y="169"/>
                    </a:lnTo>
                    <a:lnTo>
                      <a:pt x="1" y="151"/>
                    </a:lnTo>
                    <a:lnTo>
                      <a:pt x="4" y="135"/>
                    </a:lnTo>
                    <a:lnTo>
                      <a:pt x="8" y="118"/>
                    </a:lnTo>
                    <a:lnTo>
                      <a:pt x="14" y="104"/>
                    </a:lnTo>
                    <a:lnTo>
                      <a:pt x="21" y="89"/>
                    </a:lnTo>
                    <a:lnTo>
                      <a:pt x="30" y="74"/>
                    </a:lnTo>
                    <a:lnTo>
                      <a:pt x="39" y="61"/>
                    </a:lnTo>
                    <a:lnTo>
                      <a:pt x="51" y="49"/>
                    </a:lnTo>
                    <a:lnTo>
                      <a:pt x="62" y="39"/>
                    </a:lnTo>
                    <a:lnTo>
                      <a:pt x="76" y="28"/>
                    </a:lnTo>
                    <a:lnTo>
                      <a:pt x="89" y="20"/>
                    </a:lnTo>
                    <a:lnTo>
                      <a:pt x="104" y="12"/>
                    </a:lnTo>
                    <a:lnTo>
                      <a:pt x="120" y="7"/>
                    </a:lnTo>
                    <a:lnTo>
                      <a:pt x="136" y="3"/>
                    </a:lnTo>
                    <a:lnTo>
                      <a:pt x="153" y="1"/>
                    </a:lnTo>
                    <a:lnTo>
                      <a:pt x="170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060606"/>
                  </a:gs>
                  <a:gs pos="62000">
                    <a:srgbClr val="3C3C3C"/>
                  </a:gs>
                  <a:gs pos="45000">
                    <a:schemeClr val="tx1">
                      <a:lumMod val="75000"/>
                      <a:lumOff val="25000"/>
                    </a:schemeClr>
                  </a:gs>
                  <a:gs pos="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8">
                <a:extLst>
                  <a:ext uri="{FF2B5EF4-FFF2-40B4-BE49-F238E27FC236}">
                    <a16:creationId xmlns:a16="http://schemas.microsoft.com/office/drawing/2014/main" id="{CD5E9D43-13C9-4EA0-B866-F2FFAE2401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5576" y="546063"/>
                <a:ext cx="379388" cy="52385"/>
              </a:xfrm>
              <a:custGeom>
                <a:avLst/>
                <a:gdLst>
                  <a:gd name="T0" fmla="*/ 1360 w 1434"/>
                  <a:gd name="T1" fmla="*/ 0 h 200"/>
                  <a:gd name="T2" fmla="*/ 1375 w 1434"/>
                  <a:gd name="T3" fmla="*/ 3 h 200"/>
                  <a:gd name="T4" fmla="*/ 1388 w 1434"/>
                  <a:gd name="T5" fmla="*/ 6 h 200"/>
                  <a:gd name="T6" fmla="*/ 1401 w 1434"/>
                  <a:gd name="T7" fmla="*/ 13 h 200"/>
                  <a:gd name="T8" fmla="*/ 1412 w 1434"/>
                  <a:gd name="T9" fmla="*/ 22 h 200"/>
                  <a:gd name="T10" fmla="*/ 1421 w 1434"/>
                  <a:gd name="T11" fmla="*/ 33 h 200"/>
                  <a:gd name="T12" fmla="*/ 1428 w 1434"/>
                  <a:gd name="T13" fmla="*/ 46 h 200"/>
                  <a:gd name="T14" fmla="*/ 1433 w 1434"/>
                  <a:gd name="T15" fmla="*/ 60 h 200"/>
                  <a:gd name="T16" fmla="*/ 1434 w 1434"/>
                  <a:gd name="T17" fmla="*/ 75 h 200"/>
                  <a:gd name="T18" fmla="*/ 1434 w 1434"/>
                  <a:gd name="T19" fmla="*/ 134 h 200"/>
                  <a:gd name="T20" fmla="*/ 1430 w 1434"/>
                  <a:gd name="T21" fmla="*/ 147 h 200"/>
                  <a:gd name="T22" fmla="*/ 1425 w 1434"/>
                  <a:gd name="T23" fmla="*/ 161 h 200"/>
                  <a:gd name="T24" fmla="*/ 1417 w 1434"/>
                  <a:gd name="T25" fmla="*/ 172 h 200"/>
                  <a:gd name="T26" fmla="*/ 1407 w 1434"/>
                  <a:gd name="T27" fmla="*/ 183 h 200"/>
                  <a:gd name="T28" fmla="*/ 1395 w 1434"/>
                  <a:gd name="T29" fmla="*/ 191 h 200"/>
                  <a:gd name="T30" fmla="*/ 1381 w 1434"/>
                  <a:gd name="T31" fmla="*/ 196 h 200"/>
                  <a:gd name="T32" fmla="*/ 1367 w 1434"/>
                  <a:gd name="T33" fmla="*/ 200 h 200"/>
                  <a:gd name="T34" fmla="*/ 75 w 1434"/>
                  <a:gd name="T35" fmla="*/ 200 h 200"/>
                  <a:gd name="T36" fmla="*/ 59 w 1434"/>
                  <a:gd name="T37" fmla="*/ 199 h 200"/>
                  <a:gd name="T38" fmla="*/ 46 w 1434"/>
                  <a:gd name="T39" fmla="*/ 194 h 200"/>
                  <a:gd name="T40" fmla="*/ 33 w 1434"/>
                  <a:gd name="T41" fmla="*/ 187 h 200"/>
                  <a:gd name="T42" fmla="*/ 22 w 1434"/>
                  <a:gd name="T43" fmla="*/ 178 h 200"/>
                  <a:gd name="T44" fmla="*/ 13 w 1434"/>
                  <a:gd name="T45" fmla="*/ 167 h 200"/>
                  <a:gd name="T46" fmla="*/ 6 w 1434"/>
                  <a:gd name="T47" fmla="*/ 154 h 200"/>
                  <a:gd name="T48" fmla="*/ 2 w 1434"/>
                  <a:gd name="T49" fmla="*/ 140 h 200"/>
                  <a:gd name="T50" fmla="*/ 0 w 1434"/>
                  <a:gd name="T51" fmla="*/ 126 h 200"/>
                  <a:gd name="T52" fmla="*/ 1 w 1434"/>
                  <a:gd name="T53" fmla="*/ 68 h 200"/>
                  <a:gd name="T54" fmla="*/ 4 w 1434"/>
                  <a:gd name="T55" fmla="*/ 53 h 200"/>
                  <a:gd name="T56" fmla="*/ 9 w 1434"/>
                  <a:gd name="T57" fmla="*/ 39 h 200"/>
                  <a:gd name="T58" fmla="*/ 17 w 1434"/>
                  <a:gd name="T59" fmla="*/ 28 h 200"/>
                  <a:gd name="T60" fmla="*/ 28 w 1434"/>
                  <a:gd name="T61" fmla="*/ 17 h 200"/>
                  <a:gd name="T62" fmla="*/ 40 w 1434"/>
                  <a:gd name="T63" fmla="*/ 9 h 200"/>
                  <a:gd name="T64" fmla="*/ 53 w 1434"/>
                  <a:gd name="T65" fmla="*/ 4 h 200"/>
                  <a:gd name="T66" fmla="*/ 67 w 1434"/>
                  <a:gd name="T67" fmla="*/ 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34" h="200">
                    <a:moveTo>
                      <a:pt x="75" y="0"/>
                    </a:moveTo>
                    <a:lnTo>
                      <a:pt x="1360" y="0"/>
                    </a:lnTo>
                    <a:lnTo>
                      <a:pt x="1367" y="1"/>
                    </a:lnTo>
                    <a:lnTo>
                      <a:pt x="1375" y="3"/>
                    </a:lnTo>
                    <a:lnTo>
                      <a:pt x="1381" y="4"/>
                    </a:lnTo>
                    <a:lnTo>
                      <a:pt x="1388" y="6"/>
                    </a:lnTo>
                    <a:lnTo>
                      <a:pt x="1395" y="9"/>
                    </a:lnTo>
                    <a:lnTo>
                      <a:pt x="1401" y="13"/>
                    </a:lnTo>
                    <a:lnTo>
                      <a:pt x="1407" y="17"/>
                    </a:lnTo>
                    <a:lnTo>
                      <a:pt x="1412" y="22"/>
                    </a:lnTo>
                    <a:lnTo>
                      <a:pt x="1417" y="28"/>
                    </a:lnTo>
                    <a:lnTo>
                      <a:pt x="1421" y="33"/>
                    </a:lnTo>
                    <a:lnTo>
                      <a:pt x="1425" y="39"/>
                    </a:lnTo>
                    <a:lnTo>
                      <a:pt x="1428" y="46"/>
                    </a:lnTo>
                    <a:lnTo>
                      <a:pt x="1430" y="53"/>
                    </a:lnTo>
                    <a:lnTo>
                      <a:pt x="1433" y="60"/>
                    </a:lnTo>
                    <a:lnTo>
                      <a:pt x="1434" y="68"/>
                    </a:lnTo>
                    <a:lnTo>
                      <a:pt x="1434" y="75"/>
                    </a:lnTo>
                    <a:lnTo>
                      <a:pt x="1434" y="126"/>
                    </a:lnTo>
                    <a:lnTo>
                      <a:pt x="1434" y="134"/>
                    </a:lnTo>
                    <a:lnTo>
                      <a:pt x="1433" y="140"/>
                    </a:lnTo>
                    <a:lnTo>
                      <a:pt x="1430" y="147"/>
                    </a:lnTo>
                    <a:lnTo>
                      <a:pt x="1428" y="154"/>
                    </a:lnTo>
                    <a:lnTo>
                      <a:pt x="1425" y="161"/>
                    </a:lnTo>
                    <a:lnTo>
                      <a:pt x="1421" y="167"/>
                    </a:lnTo>
                    <a:lnTo>
                      <a:pt x="1417" y="172"/>
                    </a:lnTo>
                    <a:lnTo>
                      <a:pt x="1412" y="178"/>
                    </a:lnTo>
                    <a:lnTo>
                      <a:pt x="1407" y="183"/>
                    </a:lnTo>
                    <a:lnTo>
                      <a:pt x="1401" y="187"/>
                    </a:lnTo>
                    <a:lnTo>
                      <a:pt x="1395" y="191"/>
                    </a:lnTo>
                    <a:lnTo>
                      <a:pt x="1388" y="194"/>
                    </a:lnTo>
                    <a:lnTo>
                      <a:pt x="1381" y="196"/>
                    </a:lnTo>
                    <a:lnTo>
                      <a:pt x="1375" y="199"/>
                    </a:lnTo>
                    <a:lnTo>
                      <a:pt x="1367" y="200"/>
                    </a:lnTo>
                    <a:lnTo>
                      <a:pt x="1360" y="200"/>
                    </a:lnTo>
                    <a:lnTo>
                      <a:pt x="75" y="200"/>
                    </a:lnTo>
                    <a:lnTo>
                      <a:pt x="67" y="200"/>
                    </a:lnTo>
                    <a:lnTo>
                      <a:pt x="59" y="199"/>
                    </a:lnTo>
                    <a:lnTo>
                      <a:pt x="53" y="196"/>
                    </a:lnTo>
                    <a:lnTo>
                      <a:pt x="46" y="194"/>
                    </a:lnTo>
                    <a:lnTo>
                      <a:pt x="40" y="191"/>
                    </a:lnTo>
                    <a:lnTo>
                      <a:pt x="33" y="187"/>
                    </a:lnTo>
                    <a:lnTo>
                      <a:pt x="28" y="183"/>
                    </a:lnTo>
                    <a:lnTo>
                      <a:pt x="22" y="178"/>
                    </a:lnTo>
                    <a:lnTo>
                      <a:pt x="17" y="172"/>
                    </a:lnTo>
                    <a:lnTo>
                      <a:pt x="13" y="167"/>
                    </a:lnTo>
                    <a:lnTo>
                      <a:pt x="9" y="161"/>
                    </a:lnTo>
                    <a:lnTo>
                      <a:pt x="6" y="154"/>
                    </a:lnTo>
                    <a:lnTo>
                      <a:pt x="4" y="147"/>
                    </a:lnTo>
                    <a:lnTo>
                      <a:pt x="2" y="140"/>
                    </a:lnTo>
                    <a:lnTo>
                      <a:pt x="1" y="134"/>
                    </a:lnTo>
                    <a:lnTo>
                      <a:pt x="0" y="126"/>
                    </a:lnTo>
                    <a:lnTo>
                      <a:pt x="0" y="75"/>
                    </a:lnTo>
                    <a:lnTo>
                      <a:pt x="1" y="68"/>
                    </a:lnTo>
                    <a:lnTo>
                      <a:pt x="2" y="60"/>
                    </a:lnTo>
                    <a:lnTo>
                      <a:pt x="4" y="53"/>
                    </a:lnTo>
                    <a:lnTo>
                      <a:pt x="6" y="46"/>
                    </a:lnTo>
                    <a:lnTo>
                      <a:pt x="9" y="39"/>
                    </a:lnTo>
                    <a:lnTo>
                      <a:pt x="13" y="33"/>
                    </a:lnTo>
                    <a:lnTo>
                      <a:pt x="17" y="28"/>
                    </a:lnTo>
                    <a:lnTo>
                      <a:pt x="22" y="22"/>
                    </a:lnTo>
                    <a:lnTo>
                      <a:pt x="28" y="17"/>
                    </a:lnTo>
                    <a:lnTo>
                      <a:pt x="33" y="13"/>
                    </a:lnTo>
                    <a:lnTo>
                      <a:pt x="40" y="9"/>
                    </a:lnTo>
                    <a:lnTo>
                      <a:pt x="46" y="6"/>
                    </a:lnTo>
                    <a:lnTo>
                      <a:pt x="53" y="4"/>
                    </a:lnTo>
                    <a:lnTo>
                      <a:pt x="59" y="3"/>
                    </a:lnTo>
                    <a:lnTo>
                      <a:pt x="67" y="1"/>
                    </a:lnTo>
                    <a:lnTo>
                      <a:pt x="75" y="0"/>
                    </a:lnTo>
                    <a:close/>
                  </a:path>
                </a:pathLst>
              </a:custGeom>
              <a:pattFill prst="pct60">
                <a:fgClr>
                  <a:schemeClr val="tx1">
                    <a:lumMod val="65000"/>
                    <a:lumOff val="35000"/>
                  </a:schemeClr>
                </a:fgClr>
                <a:bgClr>
                  <a:schemeClr val="tx1">
                    <a:lumMod val="85000"/>
                    <a:lumOff val="15000"/>
                  </a:schemeClr>
                </a:bgClr>
              </a:patt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9">
                <a:extLst>
                  <a:ext uri="{FF2B5EF4-FFF2-40B4-BE49-F238E27FC236}">
                    <a16:creationId xmlns:a16="http://schemas.microsoft.com/office/drawing/2014/main" id="{80C4D1BE-06D5-4F01-AF18-BCCF757605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3201" y="353990"/>
                <a:ext cx="92069" cy="90482"/>
              </a:xfrm>
              <a:custGeom>
                <a:avLst/>
                <a:gdLst>
                  <a:gd name="T0" fmla="*/ 189 w 345"/>
                  <a:gd name="T1" fmla="*/ 1 h 344"/>
                  <a:gd name="T2" fmla="*/ 224 w 345"/>
                  <a:gd name="T3" fmla="*/ 8 h 344"/>
                  <a:gd name="T4" fmla="*/ 254 w 345"/>
                  <a:gd name="T5" fmla="*/ 21 h 344"/>
                  <a:gd name="T6" fmla="*/ 282 w 345"/>
                  <a:gd name="T7" fmla="*/ 39 h 344"/>
                  <a:gd name="T8" fmla="*/ 305 w 345"/>
                  <a:gd name="T9" fmla="*/ 63 h 344"/>
                  <a:gd name="T10" fmla="*/ 324 w 345"/>
                  <a:gd name="T11" fmla="*/ 90 h 344"/>
                  <a:gd name="T12" fmla="*/ 337 w 345"/>
                  <a:gd name="T13" fmla="*/ 121 h 344"/>
                  <a:gd name="T14" fmla="*/ 343 w 345"/>
                  <a:gd name="T15" fmla="*/ 154 h 344"/>
                  <a:gd name="T16" fmla="*/ 343 w 345"/>
                  <a:gd name="T17" fmla="*/ 189 h 344"/>
                  <a:gd name="T18" fmla="*/ 337 w 345"/>
                  <a:gd name="T19" fmla="*/ 224 h 344"/>
                  <a:gd name="T20" fmla="*/ 324 w 345"/>
                  <a:gd name="T21" fmla="*/ 254 h 344"/>
                  <a:gd name="T22" fmla="*/ 305 w 345"/>
                  <a:gd name="T23" fmla="*/ 282 h 344"/>
                  <a:gd name="T24" fmla="*/ 282 w 345"/>
                  <a:gd name="T25" fmla="*/ 304 h 344"/>
                  <a:gd name="T26" fmla="*/ 254 w 345"/>
                  <a:gd name="T27" fmla="*/ 324 h 344"/>
                  <a:gd name="T28" fmla="*/ 224 w 345"/>
                  <a:gd name="T29" fmla="*/ 336 h 344"/>
                  <a:gd name="T30" fmla="*/ 189 w 345"/>
                  <a:gd name="T31" fmla="*/ 343 h 344"/>
                  <a:gd name="T32" fmla="*/ 155 w 345"/>
                  <a:gd name="T33" fmla="*/ 343 h 344"/>
                  <a:gd name="T34" fmla="*/ 121 w 345"/>
                  <a:gd name="T35" fmla="*/ 336 h 344"/>
                  <a:gd name="T36" fmla="*/ 90 w 345"/>
                  <a:gd name="T37" fmla="*/ 324 h 344"/>
                  <a:gd name="T38" fmla="*/ 63 w 345"/>
                  <a:gd name="T39" fmla="*/ 304 h 344"/>
                  <a:gd name="T40" fmla="*/ 39 w 345"/>
                  <a:gd name="T41" fmla="*/ 282 h 344"/>
                  <a:gd name="T42" fmla="*/ 21 w 345"/>
                  <a:gd name="T43" fmla="*/ 254 h 344"/>
                  <a:gd name="T44" fmla="*/ 8 w 345"/>
                  <a:gd name="T45" fmla="*/ 224 h 344"/>
                  <a:gd name="T46" fmla="*/ 1 w 345"/>
                  <a:gd name="T47" fmla="*/ 189 h 344"/>
                  <a:gd name="T48" fmla="*/ 1 w 345"/>
                  <a:gd name="T49" fmla="*/ 154 h 344"/>
                  <a:gd name="T50" fmla="*/ 8 w 345"/>
                  <a:gd name="T51" fmla="*/ 121 h 344"/>
                  <a:gd name="T52" fmla="*/ 21 w 345"/>
                  <a:gd name="T53" fmla="*/ 90 h 344"/>
                  <a:gd name="T54" fmla="*/ 39 w 345"/>
                  <a:gd name="T55" fmla="*/ 63 h 344"/>
                  <a:gd name="T56" fmla="*/ 63 w 345"/>
                  <a:gd name="T57" fmla="*/ 39 h 344"/>
                  <a:gd name="T58" fmla="*/ 90 w 345"/>
                  <a:gd name="T59" fmla="*/ 21 h 344"/>
                  <a:gd name="T60" fmla="*/ 121 w 345"/>
                  <a:gd name="T61" fmla="*/ 8 h 344"/>
                  <a:gd name="T62" fmla="*/ 155 w 345"/>
                  <a:gd name="T63" fmla="*/ 1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4">
                    <a:moveTo>
                      <a:pt x="172" y="0"/>
                    </a:moveTo>
                    <a:lnTo>
                      <a:pt x="189" y="1"/>
                    </a:lnTo>
                    <a:lnTo>
                      <a:pt x="207" y="3"/>
                    </a:lnTo>
                    <a:lnTo>
                      <a:pt x="224" y="8"/>
                    </a:lnTo>
                    <a:lnTo>
                      <a:pt x="240" y="14"/>
                    </a:lnTo>
                    <a:lnTo>
                      <a:pt x="254" y="21"/>
                    </a:lnTo>
                    <a:lnTo>
                      <a:pt x="268" y="30"/>
                    </a:lnTo>
                    <a:lnTo>
                      <a:pt x="282" y="39"/>
                    </a:lnTo>
                    <a:lnTo>
                      <a:pt x="294" y="50"/>
                    </a:lnTo>
                    <a:lnTo>
                      <a:pt x="305" y="63"/>
                    </a:lnTo>
                    <a:lnTo>
                      <a:pt x="315" y="75"/>
                    </a:lnTo>
                    <a:lnTo>
                      <a:pt x="324" y="90"/>
                    </a:lnTo>
                    <a:lnTo>
                      <a:pt x="331" y="105"/>
                    </a:lnTo>
                    <a:lnTo>
                      <a:pt x="337" y="121"/>
                    </a:lnTo>
                    <a:lnTo>
                      <a:pt x="341" y="137"/>
                    </a:lnTo>
                    <a:lnTo>
                      <a:pt x="343" y="154"/>
                    </a:lnTo>
                    <a:lnTo>
                      <a:pt x="345" y="172"/>
                    </a:lnTo>
                    <a:lnTo>
                      <a:pt x="343" y="189"/>
                    </a:lnTo>
                    <a:lnTo>
                      <a:pt x="341" y="206"/>
                    </a:lnTo>
                    <a:lnTo>
                      <a:pt x="337" y="224"/>
                    </a:lnTo>
                    <a:lnTo>
                      <a:pt x="331" y="239"/>
                    </a:lnTo>
                    <a:lnTo>
                      <a:pt x="324" y="254"/>
                    </a:lnTo>
                    <a:lnTo>
                      <a:pt x="315" y="268"/>
                    </a:lnTo>
                    <a:lnTo>
                      <a:pt x="305" y="282"/>
                    </a:lnTo>
                    <a:lnTo>
                      <a:pt x="294" y="294"/>
                    </a:lnTo>
                    <a:lnTo>
                      <a:pt x="282" y="304"/>
                    </a:lnTo>
                    <a:lnTo>
                      <a:pt x="268" y="315"/>
                    </a:lnTo>
                    <a:lnTo>
                      <a:pt x="254" y="324"/>
                    </a:lnTo>
                    <a:lnTo>
                      <a:pt x="240" y="331"/>
                    </a:lnTo>
                    <a:lnTo>
                      <a:pt x="224" y="336"/>
                    </a:lnTo>
                    <a:lnTo>
                      <a:pt x="207" y="341"/>
                    </a:lnTo>
                    <a:lnTo>
                      <a:pt x="189" y="343"/>
                    </a:lnTo>
                    <a:lnTo>
                      <a:pt x="172" y="344"/>
                    </a:lnTo>
                    <a:lnTo>
                      <a:pt x="155" y="343"/>
                    </a:lnTo>
                    <a:lnTo>
                      <a:pt x="138" y="341"/>
                    </a:lnTo>
                    <a:lnTo>
                      <a:pt x="121" y="336"/>
                    </a:lnTo>
                    <a:lnTo>
                      <a:pt x="105" y="331"/>
                    </a:lnTo>
                    <a:lnTo>
                      <a:pt x="90" y="324"/>
                    </a:lnTo>
                    <a:lnTo>
                      <a:pt x="76" y="315"/>
                    </a:lnTo>
                    <a:lnTo>
                      <a:pt x="63" y="304"/>
                    </a:lnTo>
                    <a:lnTo>
                      <a:pt x="50" y="294"/>
                    </a:lnTo>
                    <a:lnTo>
                      <a:pt x="39" y="282"/>
                    </a:lnTo>
                    <a:lnTo>
                      <a:pt x="30" y="268"/>
                    </a:lnTo>
                    <a:lnTo>
                      <a:pt x="21" y="254"/>
                    </a:lnTo>
                    <a:lnTo>
                      <a:pt x="14" y="239"/>
                    </a:lnTo>
                    <a:lnTo>
                      <a:pt x="8" y="224"/>
                    </a:lnTo>
                    <a:lnTo>
                      <a:pt x="3" y="206"/>
                    </a:lnTo>
                    <a:lnTo>
                      <a:pt x="1" y="189"/>
                    </a:lnTo>
                    <a:lnTo>
                      <a:pt x="0" y="172"/>
                    </a:lnTo>
                    <a:lnTo>
                      <a:pt x="1" y="154"/>
                    </a:lnTo>
                    <a:lnTo>
                      <a:pt x="3" y="137"/>
                    </a:lnTo>
                    <a:lnTo>
                      <a:pt x="8" y="121"/>
                    </a:lnTo>
                    <a:lnTo>
                      <a:pt x="14" y="105"/>
                    </a:lnTo>
                    <a:lnTo>
                      <a:pt x="21" y="90"/>
                    </a:lnTo>
                    <a:lnTo>
                      <a:pt x="30" y="75"/>
                    </a:lnTo>
                    <a:lnTo>
                      <a:pt x="39" y="63"/>
                    </a:lnTo>
                    <a:lnTo>
                      <a:pt x="50" y="50"/>
                    </a:lnTo>
                    <a:lnTo>
                      <a:pt x="63" y="39"/>
                    </a:lnTo>
                    <a:lnTo>
                      <a:pt x="76" y="30"/>
                    </a:lnTo>
                    <a:lnTo>
                      <a:pt x="90" y="21"/>
                    </a:lnTo>
                    <a:lnTo>
                      <a:pt x="105" y="14"/>
                    </a:lnTo>
                    <a:lnTo>
                      <a:pt x="121" y="8"/>
                    </a:lnTo>
                    <a:lnTo>
                      <a:pt x="138" y="3"/>
                    </a:lnTo>
                    <a:lnTo>
                      <a:pt x="155" y="1"/>
                    </a:lnTo>
                    <a:lnTo>
                      <a:pt x="172" y="0"/>
                    </a:lnTo>
                    <a:close/>
                  </a:path>
                </a:pathLst>
              </a:custGeom>
              <a:gradFill flip="none" rotWithShape="1">
                <a:gsLst>
                  <a:gs pos="65000">
                    <a:schemeClr val="tx1">
                      <a:lumMod val="75000"/>
                      <a:lumOff val="25000"/>
                    </a:schemeClr>
                  </a:gs>
                  <a:gs pos="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30">
                <a:extLst>
                  <a:ext uri="{FF2B5EF4-FFF2-40B4-BE49-F238E27FC236}">
                    <a16:creationId xmlns:a16="http://schemas.microsoft.com/office/drawing/2014/main" id="{0D35EA60-F697-44B4-A688-45AA1A62E8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7034" y="376211"/>
                <a:ext cx="44447" cy="44447"/>
              </a:xfrm>
              <a:custGeom>
                <a:avLst/>
                <a:gdLst>
                  <a:gd name="T0" fmla="*/ 93 w 169"/>
                  <a:gd name="T1" fmla="*/ 0 h 169"/>
                  <a:gd name="T2" fmla="*/ 109 w 169"/>
                  <a:gd name="T3" fmla="*/ 3 h 169"/>
                  <a:gd name="T4" fmla="*/ 124 w 169"/>
                  <a:gd name="T5" fmla="*/ 10 h 169"/>
                  <a:gd name="T6" fmla="*/ 138 w 169"/>
                  <a:gd name="T7" fmla="*/ 19 h 169"/>
                  <a:gd name="T8" fmla="*/ 149 w 169"/>
                  <a:gd name="T9" fmla="*/ 31 h 169"/>
                  <a:gd name="T10" fmla="*/ 158 w 169"/>
                  <a:gd name="T11" fmla="*/ 43 h 169"/>
                  <a:gd name="T12" fmla="*/ 165 w 169"/>
                  <a:gd name="T13" fmla="*/ 59 h 169"/>
                  <a:gd name="T14" fmla="*/ 169 w 169"/>
                  <a:gd name="T15" fmla="*/ 75 h 169"/>
                  <a:gd name="T16" fmla="*/ 169 w 169"/>
                  <a:gd name="T17" fmla="*/ 92 h 169"/>
                  <a:gd name="T18" fmla="*/ 165 w 169"/>
                  <a:gd name="T19" fmla="*/ 109 h 169"/>
                  <a:gd name="T20" fmla="*/ 158 w 169"/>
                  <a:gd name="T21" fmla="*/ 124 h 169"/>
                  <a:gd name="T22" fmla="*/ 149 w 169"/>
                  <a:gd name="T23" fmla="*/ 138 h 169"/>
                  <a:gd name="T24" fmla="*/ 138 w 169"/>
                  <a:gd name="T25" fmla="*/ 149 h 169"/>
                  <a:gd name="T26" fmla="*/ 124 w 169"/>
                  <a:gd name="T27" fmla="*/ 158 h 169"/>
                  <a:gd name="T28" fmla="*/ 109 w 169"/>
                  <a:gd name="T29" fmla="*/ 165 h 169"/>
                  <a:gd name="T30" fmla="*/ 93 w 169"/>
                  <a:gd name="T31" fmla="*/ 169 h 169"/>
                  <a:gd name="T32" fmla="*/ 75 w 169"/>
                  <a:gd name="T33" fmla="*/ 169 h 169"/>
                  <a:gd name="T34" fmla="*/ 59 w 169"/>
                  <a:gd name="T35" fmla="*/ 165 h 169"/>
                  <a:gd name="T36" fmla="*/ 44 w 169"/>
                  <a:gd name="T37" fmla="*/ 158 h 169"/>
                  <a:gd name="T38" fmla="*/ 31 w 169"/>
                  <a:gd name="T39" fmla="*/ 149 h 169"/>
                  <a:gd name="T40" fmla="*/ 19 w 169"/>
                  <a:gd name="T41" fmla="*/ 138 h 169"/>
                  <a:gd name="T42" fmla="*/ 10 w 169"/>
                  <a:gd name="T43" fmla="*/ 124 h 169"/>
                  <a:gd name="T44" fmla="*/ 3 w 169"/>
                  <a:gd name="T45" fmla="*/ 109 h 169"/>
                  <a:gd name="T46" fmla="*/ 0 w 169"/>
                  <a:gd name="T47" fmla="*/ 92 h 169"/>
                  <a:gd name="T48" fmla="*/ 0 w 169"/>
                  <a:gd name="T49" fmla="*/ 75 h 169"/>
                  <a:gd name="T50" fmla="*/ 3 w 169"/>
                  <a:gd name="T51" fmla="*/ 59 h 169"/>
                  <a:gd name="T52" fmla="*/ 10 w 169"/>
                  <a:gd name="T53" fmla="*/ 43 h 169"/>
                  <a:gd name="T54" fmla="*/ 19 w 169"/>
                  <a:gd name="T55" fmla="*/ 31 h 169"/>
                  <a:gd name="T56" fmla="*/ 31 w 169"/>
                  <a:gd name="T57" fmla="*/ 19 h 169"/>
                  <a:gd name="T58" fmla="*/ 44 w 169"/>
                  <a:gd name="T59" fmla="*/ 10 h 169"/>
                  <a:gd name="T60" fmla="*/ 59 w 169"/>
                  <a:gd name="T61" fmla="*/ 3 h 169"/>
                  <a:gd name="T62" fmla="*/ 75 w 169"/>
                  <a:gd name="T63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9" h="169">
                    <a:moveTo>
                      <a:pt x="84" y="0"/>
                    </a:moveTo>
                    <a:lnTo>
                      <a:pt x="93" y="0"/>
                    </a:lnTo>
                    <a:lnTo>
                      <a:pt x="101" y="1"/>
                    </a:lnTo>
                    <a:lnTo>
                      <a:pt x="109" y="3"/>
                    </a:lnTo>
                    <a:lnTo>
                      <a:pt x="117" y="6"/>
                    </a:lnTo>
                    <a:lnTo>
                      <a:pt x="124" y="10"/>
                    </a:lnTo>
                    <a:lnTo>
                      <a:pt x="132" y="14"/>
                    </a:lnTo>
                    <a:lnTo>
                      <a:pt x="138" y="19"/>
                    </a:lnTo>
                    <a:lnTo>
                      <a:pt x="145" y="24"/>
                    </a:lnTo>
                    <a:lnTo>
                      <a:pt x="149" y="31"/>
                    </a:lnTo>
                    <a:lnTo>
                      <a:pt x="155" y="36"/>
                    </a:lnTo>
                    <a:lnTo>
                      <a:pt x="158" y="43"/>
                    </a:lnTo>
                    <a:lnTo>
                      <a:pt x="162" y="51"/>
                    </a:lnTo>
                    <a:lnTo>
                      <a:pt x="165" y="59"/>
                    </a:lnTo>
                    <a:lnTo>
                      <a:pt x="168" y="67"/>
                    </a:lnTo>
                    <a:lnTo>
                      <a:pt x="169" y="75"/>
                    </a:lnTo>
                    <a:lnTo>
                      <a:pt x="169" y="84"/>
                    </a:lnTo>
                    <a:lnTo>
                      <a:pt x="169" y="92"/>
                    </a:lnTo>
                    <a:lnTo>
                      <a:pt x="168" y="101"/>
                    </a:lnTo>
                    <a:lnTo>
                      <a:pt x="165" y="109"/>
                    </a:lnTo>
                    <a:lnTo>
                      <a:pt x="162" y="117"/>
                    </a:lnTo>
                    <a:lnTo>
                      <a:pt x="158" y="124"/>
                    </a:lnTo>
                    <a:lnTo>
                      <a:pt x="155" y="131"/>
                    </a:lnTo>
                    <a:lnTo>
                      <a:pt x="149" y="138"/>
                    </a:lnTo>
                    <a:lnTo>
                      <a:pt x="145" y="143"/>
                    </a:lnTo>
                    <a:lnTo>
                      <a:pt x="138" y="149"/>
                    </a:lnTo>
                    <a:lnTo>
                      <a:pt x="132" y="155"/>
                    </a:lnTo>
                    <a:lnTo>
                      <a:pt x="124" y="158"/>
                    </a:lnTo>
                    <a:lnTo>
                      <a:pt x="117" y="162"/>
                    </a:lnTo>
                    <a:lnTo>
                      <a:pt x="109" y="165"/>
                    </a:lnTo>
                    <a:lnTo>
                      <a:pt x="101" y="167"/>
                    </a:lnTo>
                    <a:lnTo>
                      <a:pt x="93" y="169"/>
                    </a:lnTo>
                    <a:lnTo>
                      <a:pt x="84" y="169"/>
                    </a:lnTo>
                    <a:lnTo>
                      <a:pt x="75" y="169"/>
                    </a:lnTo>
                    <a:lnTo>
                      <a:pt x="67" y="167"/>
                    </a:lnTo>
                    <a:lnTo>
                      <a:pt x="59" y="165"/>
                    </a:lnTo>
                    <a:lnTo>
                      <a:pt x="51" y="162"/>
                    </a:lnTo>
                    <a:lnTo>
                      <a:pt x="44" y="158"/>
                    </a:lnTo>
                    <a:lnTo>
                      <a:pt x="36" y="155"/>
                    </a:lnTo>
                    <a:lnTo>
                      <a:pt x="31" y="149"/>
                    </a:lnTo>
                    <a:lnTo>
                      <a:pt x="24" y="143"/>
                    </a:lnTo>
                    <a:lnTo>
                      <a:pt x="19" y="138"/>
                    </a:lnTo>
                    <a:lnTo>
                      <a:pt x="14" y="131"/>
                    </a:lnTo>
                    <a:lnTo>
                      <a:pt x="10" y="124"/>
                    </a:lnTo>
                    <a:lnTo>
                      <a:pt x="6" y="117"/>
                    </a:lnTo>
                    <a:lnTo>
                      <a:pt x="3" y="109"/>
                    </a:lnTo>
                    <a:lnTo>
                      <a:pt x="1" y="101"/>
                    </a:lnTo>
                    <a:lnTo>
                      <a:pt x="0" y="92"/>
                    </a:lnTo>
                    <a:lnTo>
                      <a:pt x="0" y="84"/>
                    </a:lnTo>
                    <a:lnTo>
                      <a:pt x="0" y="75"/>
                    </a:lnTo>
                    <a:lnTo>
                      <a:pt x="1" y="67"/>
                    </a:lnTo>
                    <a:lnTo>
                      <a:pt x="3" y="59"/>
                    </a:lnTo>
                    <a:lnTo>
                      <a:pt x="6" y="51"/>
                    </a:lnTo>
                    <a:lnTo>
                      <a:pt x="10" y="43"/>
                    </a:lnTo>
                    <a:lnTo>
                      <a:pt x="14" y="36"/>
                    </a:lnTo>
                    <a:lnTo>
                      <a:pt x="19" y="31"/>
                    </a:lnTo>
                    <a:lnTo>
                      <a:pt x="24" y="24"/>
                    </a:lnTo>
                    <a:lnTo>
                      <a:pt x="31" y="19"/>
                    </a:lnTo>
                    <a:lnTo>
                      <a:pt x="36" y="14"/>
                    </a:lnTo>
                    <a:lnTo>
                      <a:pt x="44" y="10"/>
                    </a:lnTo>
                    <a:lnTo>
                      <a:pt x="51" y="6"/>
                    </a:lnTo>
                    <a:lnTo>
                      <a:pt x="59" y="3"/>
                    </a:lnTo>
                    <a:lnTo>
                      <a:pt x="67" y="1"/>
                    </a:lnTo>
                    <a:lnTo>
                      <a:pt x="75" y="0"/>
                    </a:lnTo>
                    <a:lnTo>
                      <a:pt x="8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0B0F0"/>
                  </a:gs>
                  <a:gs pos="74000">
                    <a:srgbClr val="00206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31">
                <a:extLst>
                  <a:ext uri="{FF2B5EF4-FFF2-40B4-BE49-F238E27FC236}">
                    <a16:creationId xmlns:a16="http://schemas.microsoft.com/office/drawing/2014/main" id="{0F921D9F-A02C-45EB-825F-B87DD545D2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3377" y="393675"/>
                <a:ext cx="12699" cy="12699"/>
              </a:xfrm>
              <a:custGeom>
                <a:avLst/>
                <a:gdLst>
                  <a:gd name="T0" fmla="*/ 23 w 46"/>
                  <a:gd name="T1" fmla="*/ 0 h 47"/>
                  <a:gd name="T2" fmla="*/ 27 w 46"/>
                  <a:gd name="T3" fmla="*/ 1 h 47"/>
                  <a:gd name="T4" fmla="*/ 32 w 46"/>
                  <a:gd name="T5" fmla="*/ 2 h 47"/>
                  <a:gd name="T6" fmla="*/ 35 w 46"/>
                  <a:gd name="T7" fmla="*/ 5 h 47"/>
                  <a:gd name="T8" fmla="*/ 39 w 46"/>
                  <a:gd name="T9" fmla="*/ 7 h 47"/>
                  <a:gd name="T10" fmla="*/ 42 w 46"/>
                  <a:gd name="T11" fmla="*/ 10 h 47"/>
                  <a:gd name="T12" fmla="*/ 45 w 46"/>
                  <a:gd name="T13" fmla="*/ 15 h 47"/>
                  <a:gd name="T14" fmla="*/ 46 w 46"/>
                  <a:gd name="T15" fmla="*/ 18 h 47"/>
                  <a:gd name="T16" fmla="*/ 46 w 46"/>
                  <a:gd name="T17" fmla="*/ 24 h 47"/>
                  <a:gd name="T18" fmla="*/ 46 w 46"/>
                  <a:gd name="T19" fmla="*/ 28 h 47"/>
                  <a:gd name="T20" fmla="*/ 45 w 46"/>
                  <a:gd name="T21" fmla="*/ 32 h 47"/>
                  <a:gd name="T22" fmla="*/ 42 w 46"/>
                  <a:gd name="T23" fmla="*/ 36 h 47"/>
                  <a:gd name="T24" fmla="*/ 39 w 46"/>
                  <a:gd name="T25" fmla="*/ 40 h 47"/>
                  <a:gd name="T26" fmla="*/ 35 w 46"/>
                  <a:gd name="T27" fmla="*/ 42 h 47"/>
                  <a:gd name="T28" fmla="*/ 32 w 46"/>
                  <a:gd name="T29" fmla="*/ 44 h 47"/>
                  <a:gd name="T30" fmla="*/ 27 w 46"/>
                  <a:gd name="T31" fmla="*/ 46 h 47"/>
                  <a:gd name="T32" fmla="*/ 23 w 46"/>
                  <a:gd name="T33" fmla="*/ 47 h 47"/>
                  <a:gd name="T34" fmla="*/ 18 w 46"/>
                  <a:gd name="T35" fmla="*/ 46 h 47"/>
                  <a:gd name="T36" fmla="*/ 14 w 46"/>
                  <a:gd name="T37" fmla="*/ 44 h 47"/>
                  <a:gd name="T38" fmla="*/ 10 w 46"/>
                  <a:gd name="T39" fmla="*/ 42 h 47"/>
                  <a:gd name="T40" fmla="*/ 7 w 46"/>
                  <a:gd name="T41" fmla="*/ 40 h 47"/>
                  <a:gd name="T42" fmla="*/ 4 w 46"/>
                  <a:gd name="T43" fmla="*/ 36 h 47"/>
                  <a:gd name="T44" fmla="*/ 1 w 46"/>
                  <a:gd name="T45" fmla="*/ 32 h 47"/>
                  <a:gd name="T46" fmla="*/ 0 w 46"/>
                  <a:gd name="T47" fmla="*/ 28 h 47"/>
                  <a:gd name="T48" fmla="*/ 0 w 46"/>
                  <a:gd name="T49" fmla="*/ 24 h 47"/>
                  <a:gd name="T50" fmla="*/ 0 w 46"/>
                  <a:gd name="T51" fmla="*/ 18 h 47"/>
                  <a:gd name="T52" fmla="*/ 1 w 46"/>
                  <a:gd name="T53" fmla="*/ 15 h 47"/>
                  <a:gd name="T54" fmla="*/ 4 w 46"/>
                  <a:gd name="T55" fmla="*/ 10 h 47"/>
                  <a:gd name="T56" fmla="*/ 7 w 46"/>
                  <a:gd name="T57" fmla="*/ 7 h 47"/>
                  <a:gd name="T58" fmla="*/ 10 w 46"/>
                  <a:gd name="T59" fmla="*/ 5 h 47"/>
                  <a:gd name="T60" fmla="*/ 14 w 46"/>
                  <a:gd name="T61" fmla="*/ 2 h 47"/>
                  <a:gd name="T62" fmla="*/ 18 w 46"/>
                  <a:gd name="T63" fmla="*/ 1 h 47"/>
                  <a:gd name="T64" fmla="*/ 23 w 46"/>
                  <a:gd name="T6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6" h="47">
                    <a:moveTo>
                      <a:pt x="23" y="0"/>
                    </a:moveTo>
                    <a:lnTo>
                      <a:pt x="27" y="1"/>
                    </a:lnTo>
                    <a:lnTo>
                      <a:pt x="32" y="2"/>
                    </a:lnTo>
                    <a:lnTo>
                      <a:pt x="35" y="5"/>
                    </a:lnTo>
                    <a:lnTo>
                      <a:pt x="39" y="7"/>
                    </a:lnTo>
                    <a:lnTo>
                      <a:pt x="42" y="10"/>
                    </a:lnTo>
                    <a:lnTo>
                      <a:pt x="45" y="15"/>
                    </a:lnTo>
                    <a:lnTo>
                      <a:pt x="46" y="18"/>
                    </a:lnTo>
                    <a:lnTo>
                      <a:pt x="46" y="24"/>
                    </a:lnTo>
                    <a:lnTo>
                      <a:pt x="46" y="28"/>
                    </a:lnTo>
                    <a:lnTo>
                      <a:pt x="45" y="32"/>
                    </a:lnTo>
                    <a:lnTo>
                      <a:pt x="42" y="36"/>
                    </a:lnTo>
                    <a:lnTo>
                      <a:pt x="39" y="40"/>
                    </a:lnTo>
                    <a:lnTo>
                      <a:pt x="35" y="42"/>
                    </a:lnTo>
                    <a:lnTo>
                      <a:pt x="32" y="44"/>
                    </a:lnTo>
                    <a:lnTo>
                      <a:pt x="27" y="46"/>
                    </a:lnTo>
                    <a:lnTo>
                      <a:pt x="23" y="47"/>
                    </a:lnTo>
                    <a:lnTo>
                      <a:pt x="18" y="46"/>
                    </a:lnTo>
                    <a:lnTo>
                      <a:pt x="14" y="44"/>
                    </a:lnTo>
                    <a:lnTo>
                      <a:pt x="10" y="42"/>
                    </a:lnTo>
                    <a:lnTo>
                      <a:pt x="7" y="40"/>
                    </a:lnTo>
                    <a:lnTo>
                      <a:pt x="4" y="36"/>
                    </a:lnTo>
                    <a:lnTo>
                      <a:pt x="1" y="32"/>
                    </a:lnTo>
                    <a:lnTo>
                      <a:pt x="0" y="28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1" y="15"/>
                    </a:lnTo>
                    <a:lnTo>
                      <a:pt x="4" y="10"/>
                    </a:lnTo>
                    <a:lnTo>
                      <a:pt x="7" y="7"/>
                    </a:lnTo>
                    <a:lnTo>
                      <a:pt x="10" y="5"/>
                    </a:lnTo>
                    <a:lnTo>
                      <a:pt x="14" y="2"/>
                    </a:lnTo>
                    <a:lnTo>
                      <a:pt x="18" y="1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E6E7E8">
                  <a:alpha val="5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32">
                <a:extLst>
                  <a:ext uri="{FF2B5EF4-FFF2-40B4-BE49-F238E27FC236}">
                    <a16:creationId xmlns:a16="http://schemas.microsoft.com/office/drawing/2014/main" id="{C8E88A86-8276-4060-8A01-D600854A90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4213" y="387350"/>
                <a:ext cx="7938" cy="7938"/>
              </a:xfrm>
              <a:custGeom>
                <a:avLst/>
                <a:gdLst>
                  <a:gd name="T0" fmla="*/ 15 w 30"/>
                  <a:gd name="T1" fmla="*/ 0 h 31"/>
                  <a:gd name="T2" fmla="*/ 18 w 30"/>
                  <a:gd name="T3" fmla="*/ 0 h 31"/>
                  <a:gd name="T4" fmla="*/ 20 w 30"/>
                  <a:gd name="T5" fmla="*/ 1 h 31"/>
                  <a:gd name="T6" fmla="*/ 24 w 30"/>
                  <a:gd name="T7" fmla="*/ 2 h 31"/>
                  <a:gd name="T8" fmla="*/ 26 w 30"/>
                  <a:gd name="T9" fmla="*/ 4 h 31"/>
                  <a:gd name="T10" fmla="*/ 27 w 30"/>
                  <a:gd name="T11" fmla="*/ 7 h 31"/>
                  <a:gd name="T12" fmla="*/ 29 w 30"/>
                  <a:gd name="T13" fmla="*/ 9 h 31"/>
                  <a:gd name="T14" fmla="*/ 29 w 30"/>
                  <a:gd name="T15" fmla="*/ 11 h 31"/>
                  <a:gd name="T16" fmla="*/ 30 w 30"/>
                  <a:gd name="T17" fmla="*/ 15 h 31"/>
                  <a:gd name="T18" fmla="*/ 29 w 30"/>
                  <a:gd name="T19" fmla="*/ 18 h 31"/>
                  <a:gd name="T20" fmla="*/ 29 w 30"/>
                  <a:gd name="T21" fmla="*/ 20 h 31"/>
                  <a:gd name="T22" fmla="*/ 27 w 30"/>
                  <a:gd name="T23" fmla="*/ 24 h 31"/>
                  <a:gd name="T24" fmla="*/ 26 w 30"/>
                  <a:gd name="T25" fmla="*/ 26 h 31"/>
                  <a:gd name="T26" fmla="*/ 24 w 30"/>
                  <a:gd name="T27" fmla="*/ 27 h 31"/>
                  <a:gd name="T28" fmla="*/ 20 w 30"/>
                  <a:gd name="T29" fmla="*/ 28 h 31"/>
                  <a:gd name="T30" fmla="*/ 18 w 30"/>
                  <a:gd name="T31" fmla="*/ 30 h 31"/>
                  <a:gd name="T32" fmla="*/ 15 w 30"/>
                  <a:gd name="T33" fmla="*/ 31 h 31"/>
                  <a:gd name="T34" fmla="*/ 11 w 30"/>
                  <a:gd name="T35" fmla="*/ 30 h 31"/>
                  <a:gd name="T36" fmla="*/ 9 w 30"/>
                  <a:gd name="T37" fmla="*/ 28 h 31"/>
                  <a:gd name="T38" fmla="*/ 7 w 30"/>
                  <a:gd name="T39" fmla="*/ 27 h 31"/>
                  <a:gd name="T40" fmla="*/ 4 w 30"/>
                  <a:gd name="T41" fmla="*/ 26 h 31"/>
                  <a:gd name="T42" fmla="*/ 2 w 30"/>
                  <a:gd name="T43" fmla="*/ 24 h 31"/>
                  <a:gd name="T44" fmla="*/ 1 w 30"/>
                  <a:gd name="T45" fmla="*/ 20 h 31"/>
                  <a:gd name="T46" fmla="*/ 0 w 30"/>
                  <a:gd name="T47" fmla="*/ 18 h 31"/>
                  <a:gd name="T48" fmla="*/ 0 w 30"/>
                  <a:gd name="T49" fmla="*/ 15 h 31"/>
                  <a:gd name="T50" fmla="*/ 0 w 30"/>
                  <a:gd name="T51" fmla="*/ 11 h 31"/>
                  <a:gd name="T52" fmla="*/ 1 w 30"/>
                  <a:gd name="T53" fmla="*/ 9 h 31"/>
                  <a:gd name="T54" fmla="*/ 2 w 30"/>
                  <a:gd name="T55" fmla="*/ 7 h 31"/>
                  <a:gd name="T56" fmla="*/ 4 w 30"/>
                  <a:gd name="T57" fmla="*/ 4 h 31"/>
                  <a:gd name="T58" fmla="*/ 7 w 30"/>
                  <a:gd name="T59" fmla="*/ 2 h 31"/>
                  <a:gd name="T60" fmla="*/ 9 w 30"/>
                  <a:gd name="T61" fmla="*/ 1 h 31"/>
                  <a:gd name="T62" fmla="*/ 11 w 30"/>
                  <a:gd name="T63" fmla="*/ 0 h 31"/>
                  <a:gd name="T64" fmla="*/ 15 w 30"/>
                  <a:gd name="T6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0" h="31">
                    <a:moveTo>
                      <a:pt x="15" y="0"/>
                    </a:moveTo>
                    <a:lnTo>
                      <a:pt x="18" y="0"/>
                    </a:lnTo>
                    <a:lnTo>
                      <a:pt x="20" y="1"/>
                    </a:lnTo>
                    <a:lnTo>
                      <a:pt x="24" y="2"/>
                    </a:lnTo>
                    <a:lnTo>
                      <a:pt x="26" y="4"/>
                    </a:lnTo>
                    <a:lnTo>
                      <a:pt x="27" y="7"/>
                    </a:lnTo>
                    <a:lnTo>
                      <a:pt x="29" y="9"/>
                    </a:lnTo>
                    <a:lnTo>
                      <a:pt x="29" y="11"/>
                    </a:lnTo>
                    <a:lnTo>
                      <a:pt x="30" y="15"/>
                    </a:lnTo>
                    <a:lnTo>
                      <a:pt x="29" y="18"/>
                    </a:lnTo>
                    <a:lnTo>
                      <a:pt x="29" y="20"/>
                    </a:lnTo>
                    <a:lnTo>
                      <a:pt x="27" y="24"/>
                    </a:lnTo>
                    <a:lnTo>
                      <a:pt x="26" y="26"/>
                    </a:lnTo>
                    <a:lnTo>
                      <a:pt x="24" y="27"/>
                    </a:lnTo>
                    <a:lnTo>
                      <a:pt x="20" y="28"/>
                    </a:lnTo>
                    <a:lnTo>
                      <a:pt x="18" y="30"/>
                    </a:lnTo>
                    <a:lnTo>
                      <a:pt x="15" y="31"/>
                    </a:lnTo>
                    <a:lnTo>
                      <a:pt x="11" y="30"/>
                    </a:lnTo>
                    <a:lnTo>
                      <a:pt x="9" y="28"/>
                    </a:lnTo>
                    <a:lnTo>
                      <a:pt x="7" y="27"/>
                    </a:lnTo>
                    <a:lnTo>
                      <a:pt x="4" y="26"/>
                    </a:lnTo>
                    <a:lnTo>
                      <a:pt x="2" y="24"/>
                    </a:lnTo>
                    <a:lnTo>
                      <a:pt x="1" y="20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0" y="11"/>
                    </a:lnTo>
                    <a:lnTo>
                      <a:pt x="1" y="9"/>
                    </a:lnTo>
                    <a:lnTo>
                      <a:pt x="2" y="7"/>
                    </a:lnTo>
                    <a:lnTo>
                      <a:pt x="4" y="4"/>
                    </a:lnTo>
                    <a:lnTo>
                      <a:pt x="7" y="2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E6E7E8">
                  <a:alpha val="5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D7C11C0-30B2-46FD-89B5-570993471EF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497" y="1612785"/>
            <a:ext cx="1937388" cy="3356760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470DE34A-584D-4BF0-A20C-FA4FD9185A97}"/>
              </a:ext>
            </a:extLst>
          </p:cNvPr>
          <p:cNvGrpSpPr/>
          <p:nvPr/>
        </p:nvGrpSpPr>
        <p:grpSpPr>
          <a:xfrm>
            <a:off x="8724148" y="502922"/>
            <a:ext cx="2629652" cy="5551422"/>
            <a:chOff x="5131235" y="1444422"/>
            <a:chExt cx="1961921" cy="4141786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80D44F6-C007-43A8-9C02-5E8EA97526BD}"/>
                </a:ext>
              </a:extLst>
            </p:cNvPr>
            <p:cNvGrpSpPr/>
            <p:nvPr/>
          </p:nvGrpSpPr>
          <p:grpSpPr>
            <a:xfrm>
              <a:off x="6459626" y="1444422"/>
              <a:ext cx="317447" cy="25885"/>
              <a:chOff x="3605213" y="133352"/>
              <a:chExt cx="369888" cy="30161"/>
            </a:xfrm>
          </p:grpSpPr>
          <p:sp>
            <p:nvSpPr>
              <p:cNvPr id="92" name="Freeform 12">
                <a:extLst>
                  <a:ext uri="{FF2B5EF4-FFF2-40B4-BE49-F238E27FC236}">
                    <a16:creationId xmlns:a16="http://schemas.microsoft.com/office/drawing/2014/main" id="{603155DC-7B80-4B6F-ABE9-CBF6F12AF2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7912" y="133352"/>
                <a:ext cx="346075" cy="19050"/>
              </a:xfrm>
              <a:custGeom>
                <a:avLst/>
                <a:gdLst>
                  <a:gd name="T0" fmla="*/ 36 w 1309"/>
                  <a:gd name="T1" fmla="*/ 0 h 74"/>
                  <a:gd name="T2" fmla="*/ 1272 w 1309"/>
                  <a:gd name="T3" fmla="*/ 0 h 74"/>
                  <a:gd name="T4" fmla="*/ 1280 w 1309"/>
                  <a:gd name="T5" fmla="*/ 1 h 74"/>
                  <a:gd name="T6" fmla="*/ 1286 w 1309"/>
                  <a:gd name="T7" fmla="*/ 3 h 74"/>
                  <a:gd name="T8" fmla="*/ 1292 w 1309"/>
                  <a:gd name="T9" fmla="*/ 7 h 74"/>
                  <a:gd name="T10" fmla="*/ 1298 w 1309"/>
                  <a:gd name="T11" fmla="*/ 11 h 74"/>
                  <a:gd name="T12" fmla="*/ 1302 w 1309"/>
                  <a:gd name="T13" fmla="*/ 16 h 74"/>
                  <a:gd name="T14" fmla="*/ 1306 w 1309"/>
                  <a:gd name="T15" fmla="*/ 23 h 74"/>
                  <a:gd name="T16" fmla="*/ 1308 w 1309"/>
                  <a:gd name="T17" fmla="*/ 30 h 74"/>
                  <a:gd name="T18" fmla="*/ 1309 w 1309"/>
                  <a:gd name="T19" fmla="*/ 38 h 74"/>
                  <a:gd name="T20" fmla="*/ 1309 w 1309"/>
                  <a:gd name="T21" fmla="*/ 38 h 74"/>
                  <a:gd name="T22" fmla="*/ 1308 w 1309"/>
                  <a:gd name="T23" fmla="*/ 44 h 74"/>
                  <a:gd name="T24" fmla="*/ 1306 w 1309"/>
                  <a:gd name="T25" fmla="*/ 51 h 74"/>
                  <a:gd name="T26" fmla="*/ 1302 w 1309"/>
                  <a:gd name="T27" fmla="*/ 58 h 74"/>
                  <a:gd name="T28" fmla="*/ 1298 w 1309"/>
                  <a:gd name="T29" fmla="*/ 64 h 74"/>
                  <a:gd name="T30" fmla="*/ 1292 w 1309"/>
                  <a:gd name="T31" fmla="*/ 67 h 74"/>
                  <a:gd name="T32" fmla="*/ 1286 w 1309"/>
                  <a:gd name="T33" fmla="*/ 71 h 74"/>
                  <a:gd name="T34" fmla="*/ 1280 w 1309"/>
                  <a:gd name="T35" fmla="*/ 73 h 74"/>
                  <a:gd name="T36" fmla="*/ 1272 w 1309"/>
                  <a:gd name="T37" fmla="*/ 74 h 74"/>
                  <a:gd name="T38" fmla="*/ 36 w 1309"/>
                  <a:gd name="T39" fmla="*/ 74 h 74"/>
                  <a:gd name="T40" fmla="*/ 30 w 1309"/>
                  <a:gd name="T41" fmla="*/ 73 h 74"/>
                  <a:gd name="T42" fmla="*/ 23 w 1309"/>
                  <a:gd name="T43" fmla="*/ 71 h 74"/>
                  <a:gd name="T44" fmla="*/ 16 w 1309"/>
                  <a:gd name="T45" fmla="*/ 67 h 74"/>
                  <a:gd name="T46" fmla="*/ 10 w 1309"/>
                  <a:gd name="T47" fmla="*/ 64 h 74"/>
                  <a:gd name="T48" fmla="*/ 6 w 1309"/>
                  <a:gd name="T49" fmla="*/ 58 h 74"/>
                  <a:gd name="T50" fmla="*/ 2 w 1309"/>
                  <a:gd name="T51" fmla="*/ 51 h 74"/>
                  <a:gd name="T52" fmla="*/ 1 w 1309"/>
                  <a:gd name="T53" fmla="*/ 44 h 74"/>
                  <a:gd name="T54" fmla="*/ 0 w 1309"/>
                  <a:gd name="T55" fmla="*/ 38 h 74"/>
                  <a:gd name="T56" fmla="*/ 0 w 1309"/>
                  <a:gd name="T57" fmla="*/ 38 h 74"/>
                  <a:gd name="T58" fmla="*/ 1 w 1309"/>
                  <a:gd name="T59" fmla="*/ 30 h 74"/>
                  <a:gd name="T60" fmla="*/ 2 w 1309"/>
                  <a:gd name="T61" fmla="*/ 23 h 74"/>
                  <a:gd name="T62" fmla="*/ 6 w 1309"/>
                  <a:gd name="T63" fmla="*/ 16 h 74"/>
                  <a:gd name="T64" fmla="*/ 10 w 1309"/>
                  <a:gd name="T65" fmla="*/ 11 h 74"/>
                  <a:gd name="T66" fmla="*/ 16 w 1309"/>
                  <a:gd name="T67" fmla="*/ 7 h 74"/>
                  <a:gd name="T68" fmla="*/ 23 w 1309"/>
                  <a:gd name="T69" fmla="*/ 3 h 74"/>
                  <a:gd name="T70" fmla="*/ 30 w 1309"/>
                  <a:gd name="T71" fmla="*/ 1 h 74"/>
                  <a:gd name="T72" fmla="*/ 36 w 1309"/>
                  <a:gd name="T73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09" h="74">
                    <a:moveTo>
                      <a:pt x="36" y="0"/>
                    </a:moveTo>
                    <a:lnTo>
                      <a:pt x="1272" y="0"/>
                    </a:lnTo>
                    <a:lnTo>
                      <a:pt x="1280" y="1"/>
                    </a:lnTo>
                    <a:lnTo>
                      <a:pt x="1286" y="3"/>
                    </a:lnTo>
                    <a:lnTo>
                      <a:pt x="1292" y="7"/>
                    </a:lnTo>
                    <a:lnTo>
                      <a:pt x="1298" y="11"/>
                    </a:lnTo>
                    <a:lnTo>
                      <a:pt x="1302" y="16"/>
                    </a:lnTo>
                    <a:lnTo>
                      <a:pt x="1306" y="23"/>
                    </a:lnTo>
                    <a:lnTo>
                      <a:pt x="1308" y="30"/>
                    </a:lnTo>
                    <a:lnTo>
                      <a:pt x="1309" y="38"/>
                    </a:lnTo>
                    <a:lnTo>
                      <a:pt x="1309" y="38"/>
                    </a:lnTo>
                    <a:lnTo>
                      <a:pt x="1308" y="44"/>
                    </a:lnTo>
                    <a:lnTo>
                      <a:pt x="1306" y="51"/>
                    </a:lnTo>
                    <a:lnTo>
                      <a:pt x="1302" y="58"/>
                    </a:lnTo>
                    <a:lnTo>
                      <a:pt x="1298" y="64"/>
                    </a:lnTo>
                    <a:lnTo>
                      <a:pt x="1292" y="67"/>
                    </a:lnTo>
                    <a:lnTo>
                      <a:pt x="1286" y="71"/>
                    </a:lnTo>
                    <a:lnTo>
                      <a:pt x="1280" y="73"/>
                    </a:lnTo>
                    <a:lnTo>
                      <a:pt x="1272" y="74"/>
                    </a:lnTo>
                    <a:lnTo>
                      <a:pt x="36" y="74"/>
                    </a:lnTo>
                    <a:lnTo>
                      <a:pt x="30" y="73"/>
                    </a:lnTo>
                    <a:lnTo>
                      <a:pt x="23" y="71"/>
                    </a:lnTo>
                    <a:lnTo>
                      <a:pt x="16" y="67"/>
                    </a:lnTo>
                    <a:lnTo>
                      <a:pt x="10" y="64"/>
                    </a:lnTo>
                    <a:lnTo>
                      <a:pt x="6" y="58"/>
                    </a:lnTo>
                    <a:lnTo>
                      <a:pt x="2" y="51"/>
                    </a:lnTo>
                    <a:lnTo>
                      <a:pt x="1" y="44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1" y="30"/>
                    </a:lnTo>
                    <a:lnTo>
                      <a:pt x="2" y="23"/>
                    </a:lnTo>
                    <a:lnTo>
                      <a:pt x="6" y="16"/>
                    </a:lnTo>
                    <a:lnTo>
                      <a:pt x="10" y="11"/>
                    </a:lnTo>
                    <a:lnTo>
                      <a:pt x="16" y="7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6" y="0"/>
                    </a:lnTo>
                    <a:close/>
                  </a:path>
                </a:pathLst>
              </a:custGeom>
              <a:gradFill flip="none" rotWithShape="1">
                <a:gsLst>
                  <a:gs pos="28744">
                    <a:schemeClr val="bg1">
                      <a:lumMod val="75000"/>
                    </a:schemeClr>
                  </a:gs>
                  <a:gs pos="78000">
                    <a:srgbClr val="060606"/>
                  </a:gs>
                  <a:gs pos="100000">
                    <a:srgbClr val="3C3C3C"/>
                  </a:gs>
                  <a:gs pos="10000">
                    <a:schemeClr val="bg1">
                      <a:lumMod val="50000"/>
                    </a:schemeClr>
                  </a:gs>
                  <a:gs pos="5400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13">
                <a:extLst>
                  <a:ext uri="{FF2B5EF4-FFF2-40B4-BE49-F238E27FC236}">
                    <a16:creationId xmlns:a16="http://schemas.microsoft.com/office/drawing/2014/main" id="{B6794050-8045-4D5D-9DC0-25083E95D8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5213" y="142875"/>
                <a:ext cx="369888" cy="20638"/>
              </a:xfrm>
              <a:prstGeom prst="rect">
                <a:avLst/>
              </a:prstGeom>
              <a:gradFill flip="none" rotWithShape="1">
                <a:gsLst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E33230B-E889-4B69-9615-D3697B508E14}"/>
                </a:ext>
              </a:extLst>
            </p:cNvPr>
            <p:cNvGrpSpPr/>
            <p:nvPr/>
          </p:nvGrpSpPr>
          <p:grpSpPr>
            <a:xfrm>
              <a:off x="5131235" y="2035717"/>
              <a:ext cx="25874" cy="870588"/>
              <a:chOff x="2057454" y="822328"/>
              <a:chExt cx="30149" cy="1014410"/>
            </a:xfrm>
          </p:grpSpPr>
          <p:sp>
            <p:nvSpPr>
              <p:cNvPr id="86" name="Freeform 6">
                <a:extLst>
                  <a:ext uri="{FF2B5EF4-FFF2-40B4-BE49-F238E27FC236}">
                    <a16:creationId xmlns:a16="http://schemas.microsoft.com/office/drawing/2014/main" id="{D78608A6-9362-405F-8205-AFDBD71ED1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7478" y="828677"/>
                <a:ext cx="19050" cy="200025"/>
              </a:xfrm>
              <a:custGeom>
                <a:avLst/>
                <a:gdLst>
                  <a:gd name="T0" fmla="*/ 0 w 74"/>
                  <a:gd name="T1" fmla="*/ 723 h 760"/>
                  <a:gd name="T2" fmla="*/ 0 w 74"/>
                  <a:gd name="T3" fmla="*/ 37 h 760"/>
                  <a:gd name="T4" fmla="*/ 1 w 74"/>
                  <a:gd name="T5" fmla="*/ 29 h 760"/>
                  <a:gd name="T6" fmla="*/ 3 w 74"/>
                  <a:gd name="T7" fmla="*/ 22 h 760"/>
                  <a:gd name="T8" fmla="*/ 7 w 74"/>
                  <a:gd name="T9" fmla="*/ 16 h 760"/>
                  <a:gd name="T10" fmla="*/ 11 w 74"/>
                  <a:gd name="T11" fmla="*/ 11 h 760"/>
                  <a:gd name="T12" fmla="*/ 16 w 74"/>
                  <a:gd name="T13" fmla="*/ 6 h 760"/>
                  <a:gd name="T14" fmla="*/ 23 w 74"/>
                  <a:gd name="T15" fmla="*/ 3 h 760"/>
                  <a:gd name="T16" fmla="*/ 30 w 74"/>
                  <a:gd name="T17" fmla="*/ 1 h 760"/>
                  <a:gd name="T18" fmla="*/ 38 w 74"/>
                  <a:gd name="T19" fmla="*/ 0 h 760"/>
                  <a:gd name="T20" fmla="*/ 38 w 74"/>
                  <a:gd name="T21" fmla="*/ 0 h 760"/>
                  <a:gd name="T22" fmla="*/ 44 w 74"/>
                  <a:gd name="T23" fmla="*/ 1 h 760"/>
                  <a:gd name="T24" fmla="*/ 51 w 74"/>
                  <a:gd name="T25" fmla="*/ 3 h 760"/>
                  <a:gd name="T26" fmla="*/ 58 w 74"/>
                  <a:gd name="T27" fmla="*/ 6 h 760"/>
                  <a:gd name="T28" fmla="*/ 63 w 74"/>
                  <a:gd name="T29" fmla="*/ 11 h 760"/>
                  <a:gd name="T30" fmla="*/ 67 w 74"/>
                  <a:gd name="T31" fmla="*/ 16 h 760"/>
                  <a:gd name="T32" fmla="*/ 71 w 74"/>
                  <a:gd name="T33" fmla="*/ 22 h 760"/>
                  <a:gd name="T34" fmla="*/ 73 w 74"/>
                  <a:gd name="T35" fmla="*/ 29 h 760"/>
                  <a:gd name="T36" fmla="*/ 74 w 74"/>
                  <a:gd name="T37" fmla="*/ 37 h 760"/>
                  <a:gd name="T38" fmla="*/ 74 w 74"/>
                  <a:gd name="T39" fmla="*/ 723 h 760"/>
                  <a:gd name="T40" fmla="*/ 73 w 74"/>
                  <a:gd name="T41" fmla="*/ 730 h 760"/>
                  <a:gd name="T42" fmla="*/ 71 w 74"/>
                  <a:gd name="T43" fmla="*/ 738 h 760"/>
                  <a:gd name="T44" fmla="*/ 67 w 74"/>
                  <a:gd name="T45" fmla="*/ 744 h 760"/>
                  <a:gd name="T46" fmla="*/ 63 w 74"/>
                  <a:gd name="T47" fmla="*/ 750 h 760"/>
                  <a:gd name="T48" fmla="*/ 58 w 74"/>
                  <a:gd name="T49" fmla="*/ 754 h 760"/>
                  <a:gd name="T50" fmla="*/ 51 w 74"/>
                  <a:gd name="T51" fmla="*/ 758 h 760"/>
                  <a:gd name="T52" fmla="*/ 44 w 74"/>
                  <a:gd name="T53" fmla="*/ 760 h 760"/>
                  <a:gd name="T54" fmla="*/ 38 w 74"/>
                  <a:gd name="T55" fmla="*/ 760 h 760"/>
                  <a:gd name="T56" fmla="*/ 38 w 74"/>
                  <a:gd name="T57" fmla="*/ 760 h 760"/>
                  <a:gd name="T58" fmla="*/ 30 w 74"/>
                  <a:gd name="T59" fmla="*/ 760 h 760"/>
                  <a:gd name="T60" fmla="*/ 23 w 74"/>
                  <a:gd name="T61" fmla="*/ 758 h 760"/>
                  <a:gd name="T62" fmla="*/ 16 w 74"/>
                  <a:gd name="T63" fmla="*/ 754 h 760"/>
                  <a:gd name="T64" fmla="*/ 11 w 74"/>
                  <a:gd name="T65" fmla="*/ 750 h 760"/>
                  <a:gd name="T66" fmla="*/ 7 w 74"/>
                  <a:gd name="T67" fmla="*/ 744 h 760"/>
                  <a:gd name="T68" fmla="*/ 3 w 74"/>
                  <a:gd name="T69" fmla="*/ 738 h 760"/>
                  <a:gd name="T70" fmla="*/ 1 w 74"/>
                  <a:gd name="T71" fmla="*/ 730 h 760"/>
                  <a:gd name="T72" fmla="*/ 0 w 74"/>
                  <a:gd name="T73" fmla="*/ 723 h 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4" h="760">
                    <a:moveTo>
                      <a:pt x="0" y="723"/>
                    </a:moveTo>
                    <a:lnTo>
                      <a:pt x="0" y="37"/>
                    </a:lnTo>
                    <a:lnTo>
                      <a:pt x="1" y="29"/>
                    </a:lnTo>
                    <a:lnTo>
                      <a:pt x="3" y="22"/>
                    </a:lnTo>
                    <a:lnTo>
                      <a:pt x="7" y="16"/>
                    </a:lnTo>
                    <a:lnTo>
                      <a:pt x="11" y="11"/>
                    </a:lnTo>
                    <a:lnTo>
                      <a:pt x="16" y="6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4" y="1"/>
                    </a:lnTo>
                    <a:lnTo>
                      <a:pt x="51" y="3"/>
                    </a:lnTo>
                    <a:lnTo>
                      <a:pt x="58" y="6"/>
                    </a:lnTo>
                    <a:lnTo>
                      <a:pt x="63" y="11"/>
                    </a:lnTo>
                    <a:lnTo>
                      <a:pt x="67" y="16"/>
                    </a:lnTo>
                    <a:lnTo>
                      <a:pt x="71" y="22"/>
                    </a:lnTo>
                    <a:lnTo>
                      <a:pt x="73" y="29"/>
                    </a:lnTo>
                    <a:lnTo>
                      <a:pt x="74" y="37"/>
                    </a:lnTo>
                    <a:lnTo>
                      <a:pt x="74" y="723"/>
                    </a:lnTo>
                    <a:lnTo>
                      <a:pt x="73" y="730"/>
                    </a:lnTo>
                    <a:lnTo>
                      <a:pt x="71" y="738"/>
                    </a:lnTo>
                    <a:lnTo>
                      <a:pt x="67" y="744"/>
                    </a:lnTo>
                    <a:lnTo>
                      <a:pt x="63" y="750"/>
                    </a:lnTo>
                    <a:lnTo>
                      <a:pt x="58" y="754"/>
                    </a:lnTo>
                    <a:lnTo>
                      <a:pt x="51" y="758"/>
                    </a:lnTo>
                    <a:lnTo>
                      <a:pt x="44" y="760"/>
                    </a:lnTo>
                    <a:lnTo>
                      <a:pt x="38" y="760"/>
                    </a:lnTo>
                    <a:lnTo>
                      <a:pt x="38" y="760"/>
                    </a:lnTo>
                    <a:lnTo>
                      <a:pt x="30" y="760"/>
                    </a:lnTo>
                    <a:lnTo>
                      <a:pt x="23" y="758"/>
                    </a:lnTo>
                    <a:lnTo>
                      <a:pt x="16" y="754"/>
                    </a:lnTo>
                    <a:lnTo>
                      <a:pt x="11" y="750"/>
                    </a:lnTo>
                    <a:lnTo>
                      <a:pt x="7" y="744"/>
                    </a:lnTo>
                    <a:lnTo>
                      <a:pt x="3" y="738"/>
                    </a:lnTo>
                    <a:lnTo>
                      <a:pt x="1" y="730"/>
                    </a:lnTo>
                    <a:lnTo>
                      <a:pt x="0" y="723"/>
                    </a:lnTo>
                    <a:close/>
                  </a:path>
                </a:pathLst>
              </a:custGeom>
              <a:gradFill flip="none" rotWithShape="1">
                <a:gsLst>
                  <a:gs pos="28744">
                    <a:schemeClr val="bg1">
                      <a:lumMod val="75000"/>
                    </a:schemeClr>
                  </a:gs>
                  <a:gs pos="78000">
                    <a:srgbClr val="060606"/>
                  </a:gs>
                  <a:gs pos="100000">
                    <a:srgbClr val="3C3C3C"/>
                  </a:gs>
                  <a:gs pos="10000">
                    <a:schemeClr val="bg1">
                      <a:lumMod val="50000"/>
                    </a:schemeClr>
                  </a:gs>
                  <a:gs pos="54000">
                    <a:schemeClr val="tx1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7">
                <a:extLst>
                  <a:ext uri="{FF2B5EF4-FFF2-40B4-BE49-F238E27FC236}">
                    <a16:creationId xmlns:a16="http://schemas.microsoft.com/office/drawing/2014/main" id="{999B3113-B734-4333-84EB-55844F9AF4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7454" y="1281117"/>
                <a:ext cx="19050" cy="155575"/>
              </a:xfrm>
              <a:custGeom>
                <a:avLst/>
                <a:gdLst>
                  <a:gd name="T0" fmla="*/ 0 w 74"/>
                  <a:gd name="T1" fmla="*/ 550 h 588"/>
                  <a:gd name="T2" fmla="*/ 0 w 74"/>
                  <a:gd name="T3" fmla="*/ 37 h 588"/>
                  <a:gd name="T4" fmla="*/ 1 w 74"/>
                  <a:gd name="T5" fmla="*/ 29 h 588"/>
                  <a:gd name="T6" fmla="*/ 3 w 74"/>
                  <a:gd name="T7" fmla="*/ 22 h 588"/>
                  <a:gd name="T8" fmla="*/ 7 w 74"/>
                  <a:gd name="T9" fmla="*/ 17 h 588"/>
                  <a:gd name="T10" fmla="*/ 11 w 74"/>
                  <a:gd name="T11" fmla="*/ 11 h 588"/>
                  <a:gd name="T12" fmla="*/ 16 w 74"/>
                  <a:gd name="T13" fmla="*/ 6 h 588"/>
                  <a:gd name="T14" fmla="*/ 23 w 74"/>
                  <a:gd name="T15" fmla="*/ 3 h 588"/>
                  <a:gd name="T16" fmla="*/ 30 w 74"/>
                  <a:gd name="T17" fmla="*/ 1 h 588"/>
                  <a:gd name="T18" fmla="*/ 38 w 74"/>
                  <a:gd name="T19" fmla="*/ 0 h 588"/>
                  <a:gd name="T20" fmla="*/ 38 w 74"/>
                  <a:gd name="T21" fmla="*/ 0 h 588"/>
                  <a:gd name="T22" fmla="*/ 44 w 74"/>
                  <a:gd name="T23" fmla="*/ 1 h 588"/>
                  <a:gd name="T24" fmla="*/ 51 w 74"/>
                  <a:gd name="T25" fmla="*/ 3 h 588"/>
                  <a:gd name="T26" fmla="*/ 58 w 74"/>
                  <a:gd name="T27" fmla="*/ 6 h 588"/>
                  <a:gd name="T28" fmla="*/ 63 w 74"/>
                  <a:gd name="T29" fmla="*/ 11 h 588"/>
                  <a:gd name="T30" fmla="*/ 67 w 74"/>
                  <a:gd name="T31" fmla="*/ 17 h 588"/>
                  <a:gd name="T32" fmla="*/ 71 w 74"/>
                  <a:gd name="T33" fmla="*/ 22 h 588"/>
                  <a:gd name="T34" fmla="*/ 73 w 74"/>
                  <a:gd name="T35" fmla="*/ 29 h 588"/>
                  <a:gd name="T36" fmla="*/ 74 w 74"/>
                  <a:gd name="T37" fmla="*/ 37 h 588"/>
                  <a:gd name="T38" fmla="*/ 74 w 74"/>
                  <a:gd name="T39" fmla="*/ 550 h 588"/>
                  <a:gd name="T40" fmla="*/ 73 w 74"/>
                  <a:gd name="T41" fmla="*/ 558 h 588"/>
                  <a:gd name="T42" fmla="*/ 71 w 74"/>
                  <a:gd name="T43" fmla="*/ 565 h 588"/>
                  <a:gd name="T44" fmla="*/ 67 w 74"/>
                  <a:gd name="T45" fmla="*/ 571 h 588"/>
                  <a:gd name="T46" fmla="*/ 63 w 74"/>
                  <a:gd name="T47" fmla="*/ 576 h 588"/>
                  <a:gd name="T48" fmla="*/ 58 w 74"/>
                  <a:gd name="T49" fmla="*/ 581 h 588"/>
                  <a:gd name="T50" fmla="*/ 51 w 74"/>
                  <a:gd name="T51" fmla="*/ 584 h 588"/>
                  <a:gd name="T52" fmla="*/ 44 w 74"/>
                  <a:gd name="T53" fmla="*/ 587 h 588"/>
                  <a:gd name="T54" fmla="*/ 38 w 74"/>
                  <a:gd name="T55" fmla="*/ 588 h 588"/>
                  <a:gd name="T56" fmla="*/ 38 w 74"/>
                  <a:gd name="T57" fmla="*/ 588 h 588"/>
                  <a:gd name="T58" fmla="*/ 30 w 74"/>
                  <a:gd name="T59" fmla="*/ 587 h 588"/>
                  <a:gd name="T60" fmla="*/ 23 w 74"/>
                  <a:gd name="T61" fmla="*/ 584 h 588"/>
                  <a:gd name="T62" fmla="*/ 16 w 74"/>
                  <a:gd name="T63" fmla="*/ 581 h 588"/>
                  <a:gd name="T64" fmla="*/ 11 w 74"/>
                  <a:gd name="T65" fmla="*/ 576 h 588"/>
                  <a:gd name="T66" fmla="*/ 7 w 74"/>
                  <a:gd name="T67" fmla="*/ 571 h 588"/>
                  <a:gd name="T68" fmla="*/ 3 w 74"/>
                  <a:gd name="T69" fmla="*/ 565 h 588"/>
                  <a:gd name="T70" fmla="*/ 1 w 74"/>
                  <a:gd name="T71" fmla="*/ 558 h 588"/>
                  <a:gd name="T72" fmla="*/ 0 w 74"/>
                  <a:gd name="T73" fmla="*/ 55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4" h="588">
                    <a:moveTo>
                      <a:pt x="0" y="550"/>
                    </a:moveTo>
                    <a:lnTo>
                      <a:pt x="0" y="37"/>
                    </a:lnTo>
                    <a:lnTo>
                      <a:pt x="1" y="29"/>
                    </a:lnTo>
                    <a:lnTo>
                      <a:pt x="3" y="22"/>
                    </a:lnTo>
                    <a:lnTo>
                      <a:pt x="7" y="17"/>
                    </a:lnTo>
                    <a:lnTo>
                      <a:pt x="11" y="11"/>
                    </a:lnTo>
                    <a:lnTo>
                      <a:pt x="16" y="6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4" y="1"/>
                    </a:lnTo>
                    <a:lnTo>
                      <a:pt x="51" y="3"/>
                    </a:lnTo>
                    <a:lnTo>
                      <a:pt x="58" y="6"/>
                    </a:lnTo>
                    <a:lnTo>
                      <a:pt x="63" y="11"/>
                    </a:lnTo>
                    <a:lnTo>
                      <a:pt x="67" y="17"/>
                    </a:lnTo>
                    <a:lnTo>
                      <a:pt x="71" y="22"/>
                    </a:lnTo>
                    <a:lnTo>
                      <a:pt x="73" y="29"/>
                    </a:lnTo>
                    <a:lnTo>
                      <a:pt x="74" y="37"/>
                    </a:lnTo>
                    <a:lnTo>
                      <a:pt x="74" y="550"/>
                    </a:lnTo>
                    <a:lnTo>
                      <a:pt x="73" y="558"/>
                    </a:lnTo>
                    <a:lnTo>
                      <a:pt x="71" y="565"/>
                    </a:lnTo>
                    <a:lnTo>
                      <a:pt x="67" y="571"/>
                    </a:lnTo>
                    <a:lnTo>
                      <a:pt x="63" y="576"/>
                    </a:lnTo>
                    <a:lnTo>
                      <a:pt x="58" y="581"/>
                    </a:lnTo>
                    <a:lnTo>
                      <a:pt x="51" y="584"/>
                    </a:lnTo>
                    <a:lnTo>
                      <a:pt x="44" y="587"/>
                    </a:lnTo>
                    <a:lnTo>
                      <a:pt x="38" y="588"/>
                    </a:lnTo>
                    <a:lnTo>
                      <a:pt x="38" y="588"/>
                    </a:lnTo>
                    <a:lnTo>
                      <a:pt x="30" y="587"/>
                    </a:lnTo>
                    <a:lnTo>
                      <a:pt x="23" y="584"/>
                    </a:lnTo>
                    <a:lnTo>
                      <a:pt x="16" y="581"/>
                    </a:lnTo>
                    <a:lnTo>
                      <a:pt x="11" y="576"/>
                    </a:lnTo>
                    <a:lnTo>
                      <a:pt x="7" y="571"/>
                    </a:lnTo>
                    <a:lnTo>
                      <a:pt x="3" y="565"/>
                    </a:lnTo>
                    <a:lnTo>
                      <a:pt x="1" y="558"/>
                    </a:lnTo>
                    <a:lnTo>
                      <a:pt x="0" y="550"/>
                    </a:lnTo>
                    <a:close/>
                  </a:path>
                </a:pathLst>
              </a:custGeom>
              <a:gradFill flip="none" rotWithShape="1">
                <a:gsLst>
                  <a:gs pos="28744">
                    <a:schemeClr val="bg1">
                      <a:lumMod val="75000"/>
                    </a:schemeClr>
                  </a:gs>
                  <a:gs pos="78000">
                    <a:srgbClr val="060606"/>
                  </a:gs>
                  <a:gs pos="100000">
                    <a:srgbClr val="3C3C3C"/>
                  </a:gs>
                  <a:gs pos="10000">
                    <a:schemeClr val="bg1">
                      <a:lumMod val="50000"/>
                    </a:schemeClr>
                  </a:gs>
                  <a:gs pos="54000">
                    <a:schemeClr val="tx1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8">
                <a:extLst>
                  <a:ext uri="{FF2B5EF4-FFF2-40B4-BE49-F238E27FC236}">
                    <a16:creationId xmlns:a16="http://schemas.microsoft.com/office/drawing/2014/main" id="{61363D92-85AE-4F6C-A5BB-2E4DA30D2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7473" y="1676404"/>
                <a:ext cx="19050" cy="155575"/>
              </a:xfrm>
              <a:custGeom>
                <a:avLst/>
                <a:gdLst>
                  <a:gd name="T0" fmla="*/ 0 w 74"/>
                  <a:gd name="T1" fmla="*/ 551 h 587"/>
                  <a:gd name="T2" fmla="*/ 0 w 74"/>
                  <a:gd name="T3" fmla="*/ 38 h 587"/>
                  <a:gd name="T4" fmla="*/ 1 w 74"/>
                  <a:gd name="T5" fmla="*/ 30 h 587"/>
                  <a:gd name="T6" fmla="*/ 3 w 74"/>
                  <a:gd name="T7" fmla="*/ 23 h 587"/>
                  <a:gd name="T8" fmla="*/ 7 w 74"/>
                  <a:gd name="T9" fmla="*/ 16 h 587"/>
                  <a:gd name="T10" fmla="*/ 11 w 74"/>
                  <a:gd name="T11" fmla="*/ 11 h 587"/>
                  <a:gd name="T12" fmla="*/ 16 w 74"/>
                  <a:gd name="T13" fmla="*/ 7 h 587"/>
                  <a:gd name="T14" fmla="*/ 23 w 74"/>
                  <a:gd name="T15" fmla="*/ 3 h 587"/>
                  <a:gd name="T16" fmla="*/ 30 w 74"/>
                  <a:gd name="T17" fmla="*/ 1 h 587"/>
                  <a:gd name="T18" fmla="*/ 38 w 74"/>
                  <a:gd name="T19" fmla="*/ 0 h 587"/>
                  <a:gd name="T20" fmla="*/ 38 w 74"/>
                  <a:gd name="T21" fmla="*/ 0 h 587"/>
                  <a:gd name="T22" fmla="*/ 44 w 74"/>
                  <a:gd name="T23" fmla="*/ 1 h 587"/>
                  <a:gd name="T24" fmla="*/ 51 w 74"/>
                  <a:gd name="T25" fmla="*/ 3 h 587"/>
                  <a:gd name="T26" fmla="*/ 58 w 74"/>
                  <a:gd name="T27" fmla="*/ 7 h 587"/>
                  <a:gd name="T28" fmla="*/ 63 w 74"/>
                  <a:gd name="T29" fmla="*/ 11 h 587"/>
                  <a:gd name="T30" fmla="*/ 67 w 74"/>
                  <a:gd name="T31" fmla="*/ 16 h 587"/>
                  <a:gd name="T32" fmla="*/ 71 w 74"/>
                  <a:gd name="T33" fmla="*/ 23 h 587"/>
                  <a:gd name="T34" fmla="*/ 73 w 74"/>
                  <a:gd name="T35" fmla="*/ 30 h 587"/>
                  <a:gd name="T36" fmla="*/ 74 w 74"/>
                  <a:gd name="T37" fmla="*/ 38 h 587"/>
                  <a:gd name="T38" fmla="*/ 74 w 74"/>
                  <a:gd name="T39" fmla="*/ 551 h 587"/>
                  <a:gd name="T40" fmla="*/ 73 w 74"/>
                  <a:gd name="T41" fmla="*/ 557 h 587"/>
                  <a:gd name="T42" fmla="*/ 71 w 74"/>
                  <a:gd name="T43" fmla="*/ 564 h 587"/>
                  <a:gd name="T44" fmla="*/ 67 w 74"/>
                  <a:gd name="T45" fmla="*/ 571 h 587"/>
                  <a:gd name="T46" fmla="*/ 63 w 74"/>
                  <a:gd name="T47" fmla="*/ 577 h 587"/>
                  <a:gd name="T48" fmla="*/ 58 w 74"/>
                  <a:gd name="T49" fmla="*/ 581 h 587"/>
                  <a:gd name="T50" fmla="*/ 51 w 74"/>
                  <a:gd name="T51" fmla="*/ 585 h 587"/>
                  <a:gd name="T52" fmla="*/ 44 w 74"/>
                  <a:gd name="T53" fmla="*/ 586 h 587"/>
                  <a:gd name="T54" fmla="*/ 38 w 74"/>
                  <a:gd name="T55" fmla="*/ 587 h 587"/>
                  <a:gd name="T56" fmla="*/ 38 w 74"/>
                  <a:gd name="T57" fmla="*/ 587 h 587"/>
                  <a:gd name="T58" fmla="*/ 30 w 74"/>
                  <a:gd name="T59" fmla="*/ 586 h 587"/>
                  <a:gd name="T60" fmla="*/ 23 w 74"/>
                  <a:gd name="T61" fmla="*/ 585 h 587"/>
                  <a:gd name="T62" fmla="*/ 16 w 74"/>
                  <a:gd name="T63" fmla="*/ 581 h 587"/>
                  <a:gd name="T64" fmla="*/ 11 w 74"/>
                  <a:gd name="T65" fmla="*/ 577 h 587"/>
                  <a:gd name="T66" fmla="*/ 7 w 74"/>
                  <a:gd name="T67" fmla="*/ 571 h 587"/>
                  <a:gd name="T68" fmla="*/ 3 w 74"/>
                  <a:gd name="T69" fmla="*/ 564 h 587"/>
                  <a:gd name="T70" fmla="*/ 1 w 74"/>
                  <a:gd name="T71" fmla="*/ 557 h 587"/>
                  <a:gd name="T72" fmla="*/ 0 w 74"/>
                  <a:gd name="T73" fmla="*/ 551 h 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4" h="587">
                    <a:moveTo>
                      <a:pt x="0" y="551"/>
                    </a:moveTo>
                    <a:lnTo>
                      <a:pt x="0" y="38"/>
                    </a:lnTo>
                    <a:lnTo>
                      <a:pt x="1" y="30"/>
                    </a:lnTo>
                    <a:lnTo>
                      <a:pt x="3" y="23"/>
                    </a:lnTo>
                    <a:lnTo>
                      <a:pt x="7" y="16"/>
                    </a:lnTo>
                    <a:lnTo>
                      <a:pt x="11" y="11"/>
                    </a:lnTo>
                    <a:lnTo>
                      <a:pt x="16" y="7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4" y="1"/>
                    </a:lnTo>
                    <a:lnTo>
                      <a:pt x="51" y="3"/>
                    </a:lnTo>
                    <a:lnTo>
                      <a:pt x="58" y="7"/>
                    </a:lnTo>
                    <a:lnTo>
                      <a:pt x="63" y="11"/>
                    </a:lnTo>
                    <a:lnTo>
                      <a:pt x="67" y="16"/>
                    </a:lnTo>
                    <a:lnTo>
                      <a:pt x="71" y="23"/>
                    </a:lnTo>
                    <a:lnTo>
                      <a:pt x="73" y="30"/>
                    </a:lnTo>
                    <a:lnTo>
                      <a:pt x="74" y="38"/>
                    </a:lnTo>
                    <a:lnTo>
                      <a:pt x="74" y="551"/>
                    </a:lnTo>
                    <a:lnTo>
                      <a:pt x="73" y="557"/>
                    </a:lnTo>
                    <a:lnTo>
                      <a:pt x="71" y="564"/>
                    </a:lnTo>
                    <a:lnTo>
                      <a:pt x="67" y="571"/>
                    </a:lnTo>
                    <a:lnTo>
                      <a:pt x="63" y="577"/>
                    </a:lnTo>
                    <a:lnTo>
                      <a:pt x="58" y="581"/>
                    </a:lnTo>
                    <a:lnTo>
                      <a:pt x="51" y="585"/>
                    </a:lnTo>
                    <a:lnTo>
                      <a:pt x="44" y="586"/>
                    </a:lnTo>
                    <a:lnTo>
                      <a:pt x="38" y="587"/>
                    </a:lnTo>
                    <a:lnTo>
                      <a:pt x="38" y="587"/>
                    </a:lnTo>
                    <a:lnTo>
                      <a:pt x="30" y="586"/>
                    </a:lnTo>
                    <a:lnTo>
                      <a:pt x="23" y="585"/>
                    </a:lnTo>
                    <a:lnTo>
                      <a:pt x="16" y="581"/>
                    </a:lnTo>
                    <a:lnTo>
                      <a:pt x="11" y="577"/>
                    </a:lnTo>
                    <a:lnTo>
                      <a:pt x="7" y="571"/>
                    </a:lnTo>
                    <a:lnTo>
                      <a:pt x="3" y="564"/>
                    </a:lnTo>
                    <a:lnTo>
                      <a:pt x="1" y="557"/>
                    </a:lnTo>
                    <a:lnTo>
                      <a:pt x="0" y="551"/>
                    </a:lnTo>
                    <a:close/>
                  </a:path>
                </a:pathLst>
              </a:custGeom>
              <a:gradFill flip="none" rotWithShape="1">
                <a:gsLst>
                  <a:gs pos="28744">
                    <a:schemeClr val="bg1">
                      <a:lumMod val="75000"/>
                    </a:schemeClr>
                  </a:gs>
                  <a:gs pos="78000">
                    <a:srgbClr val="060606"/>
                  </a:gs>
                  <a:gs pos="100000">
                    <a:srgbClr val="3C3C3C"/>
                  </a:gs>
                  <a:gs pos="10000">
                    <a:schemeClr val="bg1">
                      <a:lumMod val="50000"/>
                    </a:schemeClr>
                  </a:gs>
                  <a:gs pos="54000">
                    <a:schemeClr val="tx1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9">
                <a:extLst>
                  <a:ext uri="{FF2B5EF4-FFF2-40B4-BE49-F238E27FC236}">
                    <a16:creationId xmlns:a16="http://schemas.microsoft.com/office/drawing/2014/main" id="{87877CE2-76D3-479E-AD9D-AB9C192FF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6965" y="822328"/>
                <a:ext cx="20638" cy="214313"/>
              </a:xfrm>
              <a:prstGeom prst="rect">
                <a:avLst/>
              </a:prstGeom>
              <a:gradFill flip="none" rotWithShape="1">
                <a:gsLst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10">
                <a:extLst>
                  <a:ext uri="{FF2B5EF4-FFF2-40B4-BE49-F238E27FC236}">
                    <a16:creationId xmlns:a16="http://schemas.microsoft.com/office/drawing/2014/main" id="{DC6185D6-5624-478C-8CAC-9BD9765429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6960" y="1276353"/>
                <a:ext cx="20638" cy="165101"/>
              </a:xfrm>
              <a:prstGeom prst="rect">
                <a:avLst/>
              </a:prstGeom>
              <a:gradFill flip="none" rotWithShape="1">
                <a:gsLst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11">
                <a:extLst>
                  <a:ext uri="{FF2B5EF4-FFF2-40B4-BE49-F238E27FC236}">
                    <a16:creationId xmlns:a16="http://schemas.microsoft.com/office/drawing/2014/main" id="{75A928F0-3352-465C-A52B-D939366121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6925" y="1670049"/>
                <a:ext cx="20638" cy="166689"/>
              </a:xfrm>
              <a:prstGeom prst="rect">
                <a:avLst/>
              </a:prstGeom>
              <a:gradFill flip="none" rotWithShape="1">
                <a:gsLst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055C21DE-2813-4D23-B73A-4240B76BA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4418" y="1466220"/>
              <a:ext cx="1938738" cy="4119988"/>
            </a:xfrm>
            <a:custGeom>
              <a:avLst/>
              <a:gdLst>
                <a:gd name="T0" fmla="*/ 7316 w 8536"/>
                <a:gd name="T1" fmla="*/ 1 h 18144"/>
                <a:gd name="T2" fmla="*/ 7508 w 8536"/>
                <a:gd name="T3" fmla="*/ 26 h 18144"/>
                <a:gd name="T4" fmla="*/ 7691 w 8536"/>
                <a:gd name="T5" fmla="*/ 77 h 18144"/>
                <a:gd name="T6" fmla="*/ 7862 w 8536"/>
                <a:gd name="T7" fmla="*/ 155 h 18144"/>
                <a:gd name="T8" fmla="*/ 8018 w 8536"/>
                <a:gd name="T9" fmla="*/ 255 h 18144"/>
                <a:gd name="T10" fmla="*/ 8158 w 8536"/>
                <a:gd name="T11" fmla="*/ 377 h 18144"/>
                <a:gd name="T12" fmla="*/ 8279 w 8536"/>
                <a:gd name="T13" fmla="*/ 517 h 18144"/>
                <a:gd name="T14" fmla="*/ 8380 w 8536"/>
                <a:gd name="T15" fmla="*/ 674 h 18144"/>
                <a:gd name="T16" fmla="*/ 8457 w 8536"/>
                <a:gd name="T17" fmla="*/ 845 h 18144"/>
                <a:gd name="T18" fmla="*/ 8510 w 8536"/>
                <a:gd name="T19" fmla="*/ 1027 h 18144"/>
                <a:gd name="T20" fmla="*/ 8535 w 8536"/>
                <a:gd name="T21" fmla="*/ 1218 h 18144"/>
                <a:gd name="T22" fmla="*/ 8535 w 8536"/>
                <a:gd name="T23" fmla="*/ 16924 h 18144"/>
                <a:gd name="T24" fmla="*/ 8510 w 8536"/>
                <a:gd name="T25" fmla="*/ 17117 h 18144"/>
                <a:gd name="T26" fmla="*/ 8457 w 8536"/>
                <a:gd name="T27" fmla="*/ 17299 h 18144"/>
                <a:gd name="T28" fmla="*/ 8380 w 8536"/>
                <a:gd name="T29" fmla="*/ 17470 h 18144"/>
                <a:gd name="T30" fmla="*/ 8279 w 8536"/>
                <a:gd name="T31" fmla="*/ 17626 h 18144"/>
                <a:gd name="T32" fmla="*/ 8158 w 8536"/>
                <a:gd name="T33" fmla="*/ 17767 h 18144"/>
                <a:gd name="T34" fmla="*/ 8018 w 8536"/>
                <a:gd name="T35" fmla="*/ 17888 h 18144"/>
                <a:gd name="T36" fmla="*/ 7862 w 8536"/>
                <a:gd name="T37" fmla="*/ 17988 h 18144"/>
                <a:gd name="T38" fmla="*/ 7691 w 8536"/>
                <a:gd name="T39" fmla="*/ 18065 h 18144"/>
                <a:gd name="T40" fmla="*/ 7508 w 8536"/>
                <a:gd name="T41" fmla="*/ 18118 h 18144"/>
                <a:gd name="T42" fmla="*/ 7316 w 8536"/>
                <a:gd name="T43" fmla="*/ 18143 h 18144"/>
                <a:gd name="T44" fmla="*/ 1220 w 8536"/>
                <a:gd name="T45" fmla="*/ 18143 h 18144"/>
                <a:gd name="T46" fmla="*/ 1027 w 8536"/>
                <a:gd name="T47" fmla="*/ 18118 h 18144"/>
                <a:gd name="T48" fmla="*/ 845 w 8536"/>
                <a:gd name="T49" fmla="*/ 18065 h 18144"/>
                <a:gd name="T50" fmla="*/ 674 w 8536"/>
                <a:gd name="T51" fmla="*/ 17988 h 18144"/>
                <a:gd name="T52" fmla="*/ 518 w 8536"/>
                <a:gd name="T53" fmla="*/ 17888 h 18144"/>
                <a:gd name="T54" fmla="*/ 377 w 8536"/>
                <a:gd name="T55" fmla="*/ 17767 h 18144"/>
                <a:gd name="T56" fmla="*/ 256 w 8536"/>
                <a:gd name="T57" fmla="*/ 17626 h 18144"/>
                <a:gd name="T58" fmla="*/ 156 w 8536"/>
                <a:gd name="T59" fmla="*/ 17470 h 18144"/>
                <a:gd name="T60" fmla="*/ 78 w 8536"/>
                <a:gd name="T61" fmla="*/ 17299 h 18144"/>
                <a:gd name="T62" fmla="*/ 26 w 8536"/>
                <a:gd name="T63" fmla="*/ 17117 h 18144"/>
                <a:gd name="T64" fmla="*/ 2 w 8536"/>
                <a:gd name="T65" fmla="*/ 16924 h 18144"/>
                <a:gd name="T66" fmla="*/ 2 w 8536"/>
                <a:gd name="T67" fmla="*/ 1218 h 18144"/>
                <a:gd name="T68" fmla="*/ 26 w 8536"/>
                <a:gd name="T69" fmla="*/ 1027 h 18144"/>
                <a:gd name="T70" fmla="*/ 78 w 8536"/>
                <a:gd name="T71" fmla="*/ 845 h 18144"/>
                <a:gd name="T72" fmla="*/ 156 w 8536"/>
                <a:gd name="T73" fmla="*/ 674 h 18144"/>
                <a:gd name="T74" fmla="*/ 256 w 8536"/>
                <a:gd name="T75" fmla="*/ 517 h 18144"/>
                <a:gd name="T76" fmla="*/ 377 w 8536"/>
                <a:gd name="T77" fmla="*/ 377 h 18144"/>
                <a:gd name="T78" fmla="*/ 518 w 8536"/>
                <a:gd name="T79" fmla="*/ 255 h 18144"/>
                <a:gd name="T80" fmla="*/ 674 w 8536"/>
                <a:gd name="T81" fmla="*/ 155 h 18144"/>
                <a:gd name="T82" fmla="*/ 845 w 8536"/>
                <a:gd name="T83" fmla="*/ 77 h 18144"/>
                <a:gd name="T84" fmla="*/ 1027 w 8536"/>
                <a:gd name="T85" fmla="*/ 26 h 18144"/>
                <a:gd name="T86" fmla="*/ 1220 w 8536"/>
                <a:gd name="T87" fmla="*/ 1 h 18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536" h="18144">
                  <a:moveTo>
                    <a:pt x="1286" y="0"/>
                  </a:moveTo>
                  <a:lnTo>
                    <a:pt x="7249" y="0"/>
                  </a:lnTo>
                  <a:lnTo>
                    <a:pt x="7316" y="1"/>
                  </a:lnTo>
                  <a:lnTo>
                    <a:pt x="7381" y="5"/>
                  </a:lnTo>
                  <a:lnTo>
                    <a:pt x="7446" y="15"/>
                  </a:lnTo>
                  <a:lnTo>
                    <a:pt x="7508" y="26"/>
                  </a:lnTo>
                  <a:lnTo>
                    <a:pt x="7570" y="40"/>
                  </a:lnTo>
                  <a:lnTo>
                    <a:pt x="7632" y="58"/>
                  </a:lnTo>
                  <a:lnTo>
                    <a:pt x="7691" y="77"/>
                  </a:lnTo>
                  <a:lnTo>
                    <a:pt x="7749" y="101"/>
                  </a:lnTo>
                  <a:lnTo>
                    <a:pt x="7806" y="126"/>
                  </a:lnTo>
                  <a:lnTo>
                    <a:pt x="7862" y="155"/>
                  </a:lnTo>
                  <a:lnTo>
                    <a:pt x="7916" y="186"/>
                  </a:lnTo>
                  <a:lnTo>
                    <a:pt x="7968" y="220"/>
                  </a:lnTo>
                  <a:lnTo>
                    <a:pt x="8018" y="255"/>
                  </a:lnTo>
                  <a:lnTo>
                    <a:pt x="8067" y="294"/>
                  </a:lnTo>
                  <a:lnTo>
                    <a:pt x="8114" y="334"/>
                  </a:lnTo>
                  <a:lnTo>
                    <a:pt x="8158" y="377"/>
                  </a:lnTo>
                  <a:lnTo>
                    <a:pt x="8201" y="422"/>
                  </a:lnTo>
                  <a:lnTo>
                    <a:pt x="8242" y="468"/>
                  </a:lnTo>
                  <a:lnTo>
                    <a:pt x="8279" y="517"/>
                  </a:lnTo>
                  <a:lnTo>
                    <a:pt x="8316" y="567"/>
                  </a:lnTo>
                  <a:lnTo>
                    <a:pt x="8349" y="620"/>
                  </a:lnTo>
                  <a:lnTo>
                    <a:pt x="8380" y="674"/>
                  </a:lnTo>
                  <a:lnTo>
                    <a:pt x="8408" y="728"/>
                  </a:lnTo>
                  <a:lnTo>
                    <a:pt x="8434" y="785"/>
                  </a:lnTo>
                  <a:lnTo>
                    <a:pt x="8457" y="845"/>
                  </a:lnTo>
                  <a:lnTo>
                    <a:pt x="8478" y="904"/>
                  </a:lnTo>
                  <a:lnTo>
                    <a:pt x="8495" y="964"/>
                  </a:lnTo>
                  <a:lnTo>
                    <a:pt x="8510" y="1027"/>
                  </a:lnTo>
                  <a:lnTo>
                    <a:pt x="8521" y="1090"/>
                  </a:lnTo>
                  <a:lnTo>
                    <a:pt x="8529" y="1153"/>
                  </a:lnTo>
                  <a:lnTo>
                    <a:pt x="8535" y="1218"/>
                  </a:lnTo>
                  <a:lnTo>
                    <a:pt x="8536" y="1285"/>
                  </a:lnTo>
                  <a:lnTo>
                    <a:pt x="8536" y="16858"/>
                  </a:lnTo>
                  <a:lnTo>
                    <a:pt x="8535" y="16924"/>
                  </a:lnTo>
                  <a:lnTo>
                    <a:pt x="8529" y="16989"/>
                  </a:lnTo>
                  <a:lnTo>
                    <a:pt x="8521" y="17054"/>
                  </a:lnTo>
                  <a:lnTo>
                    <a:pt x="8510" y="17117"/>
                  </a:lnTo>
                  <a:lnTo>
                    <a:pt x="8495" y="17178"/>
                  </a:lnTo>
                  <a:lnTo>
                    <a:pt x="8478" y="17240"/>
                  </a:lnTo>
                  <a:lnTo>
                    <a:pt x="8457" y="17299"/>
                  </a:lnTo>
                  <a:lnTo>
                    <a:pt x="8434" y="17357"/>
                  </a:lnTo>
                  <a:lnTo>
                    <a:pt x="8408" y="17414"/>
                  </a:lnTo>
                  <a:lnTo>
                    <a:pt x="8380" y="17470"/>
                  </a:lnTo>
                  <a:lnTo>
                    <a:pt x="8349" y="17524"/>
                  </a:lnTo>
                  <a:lnTo>
                    <a:pt x="8316" y="17576"/>
                  </a:lnTo>
                  <a:lnTo>
                    <a:pt x="8279" y="17626"/>
                  </a:lnTo>
                  <a:lnTo>
                    <a:pt x="8242" y="17675"/>
                  </a:lnTo>
                  <a:lnTo>
                    <a:pt x="8201" y="17722"/>
                  </a:lnTo>
                  <a:lnTo>
                    <a:pt x="8158" y="17767"/>
                  </a:lnTo>
                  <a:lnTo>
                    <a:pt x="8114" y="17809"/>
                  </a:lnTo>
                  <a:lnTo>
                    <a:pt x="8067" y="17850"/>
                  </a:lnTo>
                  <a:lnTo>
                    <a:pt x="8018" y="17888"/>
                  </a:lnTo>
                  <a:lnTo>
                    <a:pt x="7968" y="17924"/>
                  </a:lnTo>
                  <a:lnTo>
                    <a:pt x="7916" y="17957"/>
                  </a:lnTo>
                  <a:lnTo>
                    <a:pt x="7862" y="17988"/>
                  </a:lnTo>
                  <a:lnTo>
                    <a:pt x="7806" y="18016"/>
                  </a:lnTo>
                  <a:lnTo>
                    <a:pt x="7749" y="18043"/>
                  </a:lnTo>
                  <a:lnTo>
                    <a:pt x="7691" y="18065"/>
                  </a:lnTo>
                  <a:lnTo>
                    <a:pt x="7632" y="18086"/>
                  </a:lnTo>
                  <a:lnTo>
                    <a:pt x="7570" y="18103"/>
                  </a:lnTo>
                  <a:lnTo>
                    <a:pt x="7508" y="18118"/>
                  </a:lnTo>
                  <a:lnTo>
                    <a:pt x="7446" y="18129"/>
                  </a:lnTo>
                  <a:lnTo>
                    <a:pt x="7381" y="18137"/>
                  </a:lnTo>
                  <a:lnTo>
                    <a:pt x="7316" y="18143"/>
                  </a:lnTo>
                  <a:lnTo>
                    <a:pt x="7249" y="18144"/>
                  </a:lnTo>
                  <a:lnTo>
                    <a:pt x="1286" y="18144"/>
                  </a:lnTo>
                  <a:lnTo>
                    <a:pt x="1220" y="18143"/>
                  </a:lnTo>
                  <a:lnTo>
                    <a:pt x="1155" y="18137"/>
                  </a:lnTo>
                  <a:lnTo>
                    <a:pt x="1091" y="18129"/>
                  </a:lnTo>
                  <a:lnTo>
                    <a:pt x="1027" y="18118"/>
                  </a:lnTo>
                  <a:lnTo>
                    <a:pt x="966" y="18103"/>
                  </a:lnTo>
                  <a:lnTo>
                    <a:pt x="904" y="18086"/>
                  </a:lnTo>
                  <a:lnTo>
                    <a:pt x="845" y="18065"/>
                  </a:lnTo>
                  <a:lnTo>
                    <a:pt x="787" y="18043"/>
                  </a:lnTo>
                  <a:lnTo>
                    <a:pt x="730" y="18016"/>
                  </a:lnTo>
                  <a:lnTo>
                    <a:pt x="674" y="17988"/>
                  </a:lnTo>
                  <a:lnTo>
                    <a:pt x="620" y="17957"/>
                  </a:lnTo>
                  <a:lnTo>
                    <a:pt x="569" y="17924"/>
                  </a:lnTo>
                  <a:lnTo>
                    <a:pt x="518" y="17888"/>
                  </a:lnTo>
                  <a:lnTo>
                    <a:pt x="470" y="17850"/>
                  </a:lnTo>
                  <a:lnTo>
                    <a:pt x="423" y="17809"/>
                  </a:lnTo>
                  <a:lnTo>
                    <a:pt x="377" y="17767"/>
                  </a:lnTo>
                  <a:lnTo>
                    <a:pt x="335" y="17722"/>
                  </a:lnTo>
                  <a:lnTo>
                    <a:pt x="295" y="17675"/>
                  </a:lnTo>
                  <a:lnTo>
                    <a:pt x="256" y="17626"/>
                  </a:lnTo>
                  <a:lnTo>
                    <a:pt x="221" y="17576"/>
                  </a:lnTo>
                  <a:lnTo>
                    <a:pt x="187" y="17524"/>
                  </a:lnTo>
                  <a:lnTo>
                    <a:pt x="156" y="17470"/>
                  </a:lnTo>
                  <a:lnTo>
                    <a:pt x="128" y="17414"/>
                  </a:lnTo>
                  <a:lnTo>
                    <a:pt x="101" y="17357"/>
                  </a:lnTo>
                  <a:lnTo>
                    <a:pt x="78" y="17299"/>
                  </a:lnTo>
                  <a:lnTo>
                    <a:pt x="58" y="17240"/>
                  </a:lnTo>
                  <a:lnTo>
                    <a:pt x="41" y="17178"/>
                  </a:lnTo>
                  <a:lnTo>
                    <a:pt x="26" y="17117"/>
                  </a:lnTo>
                  <a:lnTo>
                    <a:pt x="15" y="17054"/>
                  </a:lnTo>
                  <a:lnTo>
                    <a:pt x="7" y="16989"/>
                  </a:lnTo>
                  <a:lnTo>
                    <a:pt x="2" y="16924"/>
                  </a:lnTo>
                  <a:lnTo>
                    <a:pt x="0" y="16858"/>
                  </a:lnTo>
                  <a:lnTo>
                    <a:pt x="0" y="1285"/>
                  </a:lnTo>
                  <a:lnTo>
                    <a:pt x="2" y="1218"/>
                  </a:lnTo>
                  <a:lnTo>
                    <a:pt x="7" y="1153"/>
                  </a:lnTo>
                  <a:lnTo>
                    <a:pt x="15" y="1090"/>
                  </a:lnTo>
                  <a:lnTo>
                    <a:pt x="26" y="1027"/>
                  </a:lnTo>
                  <a:lnTo>
                    <a:pt x="41" y="964"/>
                  </a:lnTo>
                  <a:lnTo>
                    <a:pt x="58" y="904"/>
                  </a:lnTo>
                  <a:lnTo>
                    <a:pt x="78" y="845"/>
                  </a:lnTo>
                  <a:lnTo>
                    <a:pt x="101" y="785"/>
                  </a:lnTo>
                  <a:lnTo>
                    <a:pt x="128" y="728"/>
                  </a:lnTo>
                  <a:lnTo>
                    <a:pt x="156" y="674"/>
                  </a:lnTo>
                  <a:lnTo>
                    <a:pt x="187" y="620"/>
                  </a:lnTo>
                  <a:lnTo>
                    <a:pt x="221" y="567"/>
                  </a:lnTo>
                  <a:lnTo>
                    <a:pt x="256" y="517"/>
                  </a:lnTo>
                  <a:lnTo>
                    <a:pt x="295" y="468"/>
                  </a:lnTo>
                  <a:lnTo>
                    <a:pt x="335" y="422"/>
                  </a:lnTo>
                  <a:lnTo>
                    <a:pt x="377" y="377"/>
                  </a:lnTo>
                  <a:lnTo>
                    <a:pt x="423" y="334"/>
                  </a:lnTo>
                  <a:lnTo>
                    <a:pt x="470" y="294"/>
                  </a:lnTo>
                  <a:lnTo>
                    <a:pt x="518" y="255"/>
                  </a:lnTo>
                  <a:lnTo>
                    <a:pt x="569" y="220"/>
                  </a:lnTo>
                  <a:lnTo>
                    <a:pt x="620" y="186"/>
                  </a:lnTo>
                  <a:lnTo>
                    <a:pt x="674" y="155"/>
                  </a:lnTo>
                  <a:lnTo>
                    <a:pt x="730" y="126"/>
                  </a:lnTo>
                  <a:lnTo>
                    <a:pt x="787" y="101"/>
                  </a:lnTo>
                  <a:lnTo>
                    <a:pt x="845" y="77"/>
                  </a:lnTo>
                  <a:lnTo>
                    <a:pt x="904" y="58"/>
                  </a:lnTo>
                  <a:lnTo>
                    <a:pt x="966" y="40"/>
                  </a:lnTo>
                  <a:lnTo>
                    <a:pt x="1027" y="26"/>
                  </a:lnTo>
                  <a:lnTo>
                    <a:pt x="1091" y="15"/>
                  </a:lnTo>
                  <a:lnTo>
                    <a:pt x="1155" y="5"/>
                  </a:lnTo>
                  <a:lnTo>
                    <a:pt x="1220" y="1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3BE8A5D3-A1DB-4CA4-A5E6-CA57FA04B7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3492" y="1485294"/>
              <a:ext cx="1900590" cy="4081840"/>
            </a:xfrm>
            <a:custGeom>
              <a:avLst/>
              <a:gdLst>
                <a:gd name="T0" fmla="*/ 7245 w 8370"/>
                <a:gd name="T1" fmla="*/ 2 h 17971"/>
                <a:gd name="T2" fmla="*/ 7422 w 8370"/>
                <a:gd name="T3" fmla="*/ 24 h 17971"/>
                <a:gd name="T4" fmla="*/ 7591 w 8370"/>
                <a:gd name="T5" fmla="*/ 72 h 17971"/>
                <a:gd name="T6" fmla="*/ 7748 w 8370"/>
                <a:gd name="T7" fmla="*/ 143 h 17971"/>
                <a:gd name="T8" fmla="*/ 7892 w 8370"/>
                <a:gd name="T9" fmla="*/ 236 h 17971"/>
                <a:gd name="T10" fmla="*/ 8022 w 8370"/>
                <a:gd name="T11" fmla="*/ 348 h 17971"/>
                <a:gd name="T12" fmla="*/ 8134 w 8370"/>
                <a:gd name="T13" fmla="*/ 477 h 17971"/>
                <a:gd name="T14" fmla="*/ 8226 w 8370"/>
                <a:gd name="T15" fmla="*/ 622 h 17971"/>
                <a:gd name="T16" fmla="*/ 8298 w 8370"/>
                <a:gd name="T17" fmla="*/ 779 h 17971"/>
                <a:gd name="T18" fmla="*/ 8346 w 8370"/>
                <a:gd name="T19" fmla="*/ 947 h 17971"/>
                <a:gd name="T20" fmla="*/ 8369 w 8370"/>
                <a:gd name="T21" fmla="*/ 1124 h 17971"/>
                <a:gd name="T22" fmla="*/ 8369 w 8370"/>
                <a:gd name="T23" fmla="*/ 16847 h 17971"/>
                <a:gd name="T24" fmla="*/ 8346 w 8370"/>
                <a:gd name="T25" fmla="*/ 17024 h 17971"/>
                <a:gd name="T26" fmla="*/ 8298 w 8370"/>
                <a:gd name="T27" fmla="*/ 17193 h 17971"/>
                <a:gd name="T28" fmla="*/ 8226 w 8370"/>
                <a:gd name="T29" fmla="*/ 17350 h 17971"/>
                <a:gd name="T30" fmla="*/ 8134 w 8370"/>
                <a:gd name="T31" fmla="*/ 17494 h 17971"/>
                <a:gd name="T32" fmla="*/ 8022 w 8370"/>
                <a:gd name="T33" fmla="*/ 17624 h 17971"/>
                <a:gd name="T34" fmla="*/ 7892 w 8370"/>
                <a:gd name="T35" fmla="*/ 17735 h 17971"/>
                <a:gd name="T36" fmla="*/ 7748 w 8370"/>
                <a:gd name="T37" fmla="*/ 17828 h 17971"/>
                <a:gd name="T38" fmla="*/ 7591 w 8370"/>
                <a:gd name="T39" fmla="*/ 17900 h 17971"/>
                <a:gd name="T40" fmla="*/ 7422 w 8370"/>
                <a:gd name="T41" fmla="*/ 17947 h 17971"/>
                <a:gd name="T42" fmla="*/ 7245 w 8370"/>
                <a:gd name="T43" fmla="*/ 17970 h 17971"/>
                <a:gd name="T44" fmla="*/ 1125 w 8370"/>
                <a:gd name="T45" fmla="*/ 17970 h 17971"/>
                <a:gd name="T46" fmla="*/ 948 w 8370"/>
                <a:gd name="T47" fmla="*/ 17947 h 17971"/>
                <a:gd name="T48" fmla="*/ 779 w 8370"/>
                <a:gd name="T49" fmla="*/ 17900 h 17971"/>
                <a:gd name="T50" fmla="*/ 622 w 8370"/>
                <a:gd name="T51" fmla="*/ 17828 h 17971"/>
                <a:gd name="T52" fmla="*/ 478 w 8370"/>
                <a:gd name="T53" fmla="*/ 17735 h 17971"/>
                <a:gd name="T54" fmla="*/ 349 w 8370"/>
                <a:gd name="T55" fmla="*/ 17624 h 17971"/>
                <a:gd name="T56" fmla="*/ 236 w 8370"/>
                <a:gd name="T57" fmla="*/ 17494 h 17971"/>
                <a:gd name="T58" fmla="*/ 144 w 8370"/>
                <a:gd name="T59" fmla="*/ 17350 h 17971"/>
                <a:gd name="T60" fmla="*/ 73 w 8370"/>
                <a:gd name="T61" fmla="*/ 17193 h 17971"/>
                <a:gd name="T62" fmla="*/ 24 w 8370"/>
                <a:gd name="T63" fmla="*/ 17024 h 17971"/>
                <a:gd name="T64" fmla="*/ 2 w 8370"/>
                <a:gd name="T65" fmla="*/ 16847 h 17971"/>
                <a:gd name="T66" fmla="*/ 2 w 8370"/>
                <a:gd name="T67" fmla="*/ 1124 h 17971"/>
                <a:gd name="T68" fmla="*/ 24 w 8370"/>
                <a:gd name="T69" fmla="*/ 947 h 17971"/>
                <a:gd name="T70" fmla="*/ 73 w 8370"/>
                <a:gd name="T71" fmla="*/ 779 h 17971"/>
                <a:gd name="T72" fmla="*/ 144 w 8370"/>
                <a:gd name="T73" fmla="*/ 622 h 17971"/>
                <a:gd name="T74" fmla="*/ 236 w 8370"/>
                <a:gd name="T75" fmla="*/ 477 h 17971"/>
                <a:gd name="T76" fmla="*/ 349 w 8370"/>
                <a:gd name="T77" fmla="*/ 348 h 17971"/>
                <a:gd name="T78" fmla="*/ 478 w 8370"/>
                <a:gd name="T79" fmla="*/ 236 h 17971"/>
                <a:gd name="T80" fmla="*/ 622 w 8370"/>
                <a:gd name="T81" fmla="*/ 143 h 17971"/>
                <a:gd name="T82" fmla="*/ 779 w 8370"/>
                <a:gd name="T83" fmla="*/ 72 h 17971"/>
                <a:gd name="T84" fmla="*/ 948 w 8370"/>
                <a:gd name="T85" fmla="*/ 24 h 17971"/>
                <a:gd name="T86" fmla="*/ 1125 w 8370"/>
                <a:gd name="T87" fmla="*/ 2 h 17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370" h="17971">
                  <a:moveTo>
                    <a:pt x="1186" y="0"/>
                  </a:moveTo>
                  <a:lnTo>
                    <a:pt x="7184" y="0"/>
                  </a:lnTo>
                  <a:lnTo>
                    <a:pt x="7245" y="2"/>
                  </a:lnTo>
                  <a:lnTo>
                    <a:pt x="7304" y="6"/>
                  </a:lnTo>
                  <a:lnTo>
                    <a:pt x="7364" y="14"/>
                  </a:lnTo>
                  <a:lnTo>
                    <a:pt x="7422" y="24"/>
                  </a:lnTo>
                  <a:lnTo>
                    <a:pt x="7480" y="37"/>
                  </a:lnTo>
                  <a:lnTo>
                    <a:pt x="7536" y="53"/>
                  </a:lnTo>
                  <a:lnTo>
                    <a:pt x="7591" y="72"/>
                  </a:lnTo>
                  <a:lnTo>
                    <a:pt x="7644" y="94"/>
                  </a:lnTo>
                  <a:lnTo>
                    <a:pt x="7697" y="117"/>
                  </a:lnTo>
                  <a:lnTo>
                    <a:pt x="7748" y="143"/>
                  </a:lnTo>
                  <a:lnTo>
                    <a:pt x="7798" y="173"/>
                  </a:lnTo>
                  <a:lnTo>
                    <a:pt x="7846" y="203"/>
                  </a:lnTo>
                  <a:lnTo>
                    <a:pt x="7892" y="236"/>
                  </a:lnTo>
                  <a:lnTo>
                    <a:pt x="7937" y="272"/>
                  </a:lnTo>
                  <a:lnTo>
                    <a:pt x="7981" y="308"/>
                  </a:lnTo>
                  <a:lnTo>
                    <a:pt x="8022" y="348"/>
                  </a:lnTo>
                  <a:lnTo>
                    <a:pt x="8061" y="389"/>
                  </a:lnTo>
                  <a:lnTo>
                    <a:pt x="8098" y="432"/>
                  </a:lnTo>
                  <a:lnTo>
                    <a:pt x="8134" y="477"/>
                  </a:lnTo>
                  <a:lnTo>
                    <a:pt x="8167" y="524"/>
                  </a:lnTo>
                  <a:lnTo>
                    <a:pt x="8198" y="572"/>
                  </a:lnTo>
                  <a:lnTo>
                    <a:pt x="8226" y="622"/>
                  </a:lnTo>
                  <a:lnTo>
                    <a:pt x="8252" y="673"/>
                  </a:lnTo>
                  <a:lnTo>
                    <a:pt x="8276" y="725"/>
                  </a:lnTo>
                  <a:lnTo>
                    <a:pt x="8298" y="779"/>
                  </a:lnTo>
                  <a:lnTo>
                    <a:pt x="8316" y="834"/>
                  </a:lnTo>
                  <a:lnTo>
                    <a:pt x="8332" y="890"/>
                  </a:lnTo>
                  <a:lnTo>
                    <a:pt x="8346" y="947"/>
                  </a:lnTo>
                  <a:lnTo>
                    <a:pt x="8356" y="1005"/>
                  </a:lnTo>
                  <a:lnTo>
                    <a:pt x="8364" y="1064"/>
                  </a:lnTo>
                  <a:lnTo>
                    <a:pt x="8369" y="1124"/>
                  </a:lnTo>
                  <a:lnTo>
                    <a:pt x="8370" y="1185"/>
                  </a:lnTo>
                  <a:lnTo>
                    <a:pt x="8370" y="16786"/>
                  </a:lnTo>
                  <a:lnTo>
                    <a:pt x="8369" y="16847"/>
                  </a:lnTo>
                  <a:lnTo>
                    <a:pt x="8364" y="16907"/>
                  </a:lnTo>
                  <a:lnTo>
                    <a:pt x="8356" y="16966"/>
                  </a:lnTo>
                  <a:lnTo>
                    <a:pt x="8346" y="17024"/>
                  </a:lnTo>
                  <a:lnTo>
                    <a:pt x="8332" y="17081"/>
                  </a:lnTo>
                  <a:lnTo>
                    <a:pt x="8316" y="17138"/>
                  </a:lnTo>
                  <a:lnTo>
                    <a:pt x="8298" y="17193"/>
                  </a:lnTo>
                  <a:lnTo>
                    <a:pt x="8276" y="17246"/>
                  </a:lnTo>
                  <a:lnTo>
                    <a:pt x="8252" y="17299"/>
                  </a:lnTo>
                  <a:lnTo>
                    <a:pt x="8226" y="17350"/>
                  </a:lnTo>
                  <a:lnTo>
                    <a:pt x="8198" y="17399"/>
                  </a:lnTo>
                  <a:lnTo>
                    <a:pt x="8167" y="17448"/>
                  </a:lnTo>
                  <a:lnTo>
                    <a:pt x="8134" y="17494"/>
                  </a:lnTo>
                  <a:lnTo>
                    <a:pt x="8098" y="17539"/>
                  </a:lnTo>
                  <a:lnTo>
                    <a:pt x="8061" y="17583"/>
                  </a:lnTo>
                  <a:lnTo>
                    <a:pt x="8022" y="17624"/>
                  </a:lnTo>
                  <a:lnTo>
                    <a:pt x="7981" y="17662"/>
                  </a:lnTo>
                  <a:lnTo>
                    <a:pt x="7937" y="17700"/>
                  </a:lnTo>
                  <a:lnTo>
                    <a:pt x="7892" y="17735"/>
                  </a:lnTo>
                  <a:lnTo>
                    <a:pt x="7846" y="17768"/>
                  </a:lnTo>
                  <a:lnTo>
                    <a:pt x="7798" y="17799"/>
                  </a:lnTo>
                  <a:lnTo>
                    <a:pt x="7748" y="17828"/>
                  </a:lnTo>
                  <a:lnTo>
                    <a:pt x="7697" y="17854"/>
                  </a:lnTo>
                  <a:lnTo>
                    <a:pt x="7644" y="17878"/>
                  </a:lnTo>
                  <a:lnTo>
                    <a:pt x="7591" y="17900"/>
                  </a:lnTo>
                  <a:lnTo>
                    <a:pt x="7536" y="17918"/>
                  </a:lnTo>
                  <a:lnTo>
                    <a:pt x="7480" y="17934"/>
                  </a:lnTo>
                  <a:lnTo>
                    <a:pt x="7422" y="17947"/>
                  </a:lnTo>
                  <a:lnTo>
                    <a:pt x="7364" y="17958"/>
                  </a:lnTo>
                  <a:lnTo>
                    <a:pt x="7304" y="17966"/>
                  </a:lnTo>
                  <a:lnTo>
                    <a:pt x="7245" y="17970"/>
                  </a:lnTo>
                  <a:lnTo>
                    <a:pt x="7184" y="17971"/>
                  </a:lnTo>
                  <a:lnTo>
                    <a:pt x="1186" y="17971"/>
                  </a:lnTo>
                  <a:lnTo>
                    <a:pt x="1125" y="17970"/>
                  </a:lnTo>
                  <a:lnTo>
                    <a:pt x="1065" y="17966"/>
                  </a:lnTo>
                  <a:lnTo>
                    <a:pt x="1006" y="17958"/>
                  </a:lnTo>
                  <a:lnTo>
                    <a:pt x="948" y="17947"/>
                  </a:lnTo>
                  <a:lnTo>
                    <a:pt x="891" y="17934"/>
                  </a:lnTo>
                  <a:lnTo>
                    <a:pt x="835" y="17918"/>
                  </a:lnTo>
                  <a:lnTo>
                    <a:pt x="779" y="17900"/>
                  </a:lnTo>
                  <a:lnTo>
                    <a:pt x="725" y="17878"/>
                  </a:lnTo>
                  <a:lnTo>
                    <a:pt x="673" y="17854"/>
                  </a:lnTo>
                  <a:lnTo>
                    <a:pt x="622" y="17828"/>
                  </a:lnTo>
                  <a:lnTo>
                    <a:pt x="573" y="17799"/>
                  </a:lnTo>
                  <a:lnTo>
                    <a:pt x="525" y="17768"/>
                  </a:lnTo>
                  <a:lnTo>
                    <a:pt x="478" y="17735"/>
                  </a:lnTo>
                  <a:lnTo>
                    <a:pt x="432" y="17700"/>
                  </a:lnTo>
                  <a:lnTo>
                    <a:pt x="390" y="17662"/>
                  </a:lnTo>
                  <a:lnTo>
                    <a:pt x="349" y="17624"/>
                  </a:lnTo>
                  <a:lnTo>
                    <a:pt x="309" y="17583"/>
                  </a:lnTo>
                  <a:lnTo>
                    <a:pt x="272" y="17539"/>
                  </a:lnTo>
                  <a:lnTo>
                    <a:pt x="236" y="17494"/>
                  </a:lnTo>
                  <a:lnTo>
                    <a:pt x="203" y="17448"/>
                  </a:lnTo>
                  <a:lnTo>
                    <a:pt x="172" y="17399"/>
                  </a:lnTo>
                  <a:lnTo>
                    <a:pt x="144" y="17350"/>
                  </a:lnTo>
                  <a:lnTo>
                    <a:pt x="118" y="17299"/>
                  </a:lnTo>
                  <a:lnTo>
                    <a:pt x="94" y="17246"/>
                  </a:lnTo>
                  <a:lnTo>
                    <a:pt x="73" y="17193"/>
                  </a:lnTo>
                  <a:lnTo>
                    <a:pt x="54" y="17138"/>
                  </a:lnTo>
                  <a:lnTo>
                    <a:pt x="38" y="17081"/>
                  </a:lnTo>
                  <a:lnTo>
                    <a:pt x="24" y="17024"/>
                  </a:lnTo>
                  <a:lnTo>
                    <a:pt x="14" y="16966"/>
                  </a:lnTo>
                  <a:lnTo>
                    <a:pt x="7" y="16907"/>
                  </a:lnTo>
                  <a:lnTo>
                    <a:pt x="2" y="16847"/>
                  </a:lnTo>
                  <a:lnTo>
                    <a:pt x="0" y="16786"/>
                  </a:lnTo>
                  <a:lnTo>
                    <a:pt x="0" y="1185"/>
                  </a:lnTo>
                  <a:lnTo>
                    <a:pt x="2" y="1124"/>
                  </a:lnTo>
                  <a:lnTo>
                    <a:pt x="7" y="1064"/>
                  </a:lnTo>
                  <a:lnTo>
                    <a:pt x="14" y="1005"/>
                  </a:lnTo>
                  <a:lnTo>
                    <a:pt x="24" y="947"/>
                  </a:lnTo>
                  <a:lnTo>
                    <a:pt x="38" y="890"/>
                  </a:lnTo>
                  <a:lnTo>
                    <a:pt x="54" y="834"/>
                  </a:lnTo>
                  <a:lnTo>
                    <a:pt x="73" y="779"/>
                  </a:lnTo>
                  <a:lnTo>
                    <a:pt x="94" y="725"/>
                  </a:lnTo>
                  <a:lnTo>
                    <a:pt x="118" y="673"/>
                  </a:lnTo>
                  <a:lnTo>
                    <a:pt x="144" y="622"/>
                  </a:lnTo>
                  <a:lnTo>
                    <a:pt x="172" y="572"/>
                  </a:lnTo>
                  <a:lnTo>
                    <a:pt x="203" y="524"/>
                  </a:lnTo>
                  <a:lnTo>
                    <a:pt x="236" y="477"/>
                  </a:lnTo>
                  <a:lnTo>
                    <a:pt x="272" y="432"/>
                  </a:lnTo>
                  <a:lnTo>
                    <a:pt x="309" y="389"/>
                  </a:lnTo>
                  <a:lnTo>
                    <a:pt x="349" y="348"/>
                  </a:lnTo>
                  <a:lnTo>
                    <a:pt x="390" y="308"/>
                  </a:lnTo>
                  <a:lnTo>
                    <a:pt x="432" y="272"/>
                  </a:lnTo>
                  <a:lnTo>
                    <a:pt x="478" y="236"/>
                  </a:lnTo>
                  <a:lnTo>
                    <a:pt x="525" y="203"/>
                  </a:lnTo>
                  <a:lnTo>
                    <a:pt x="573" y="173"/>
                  </a:lnTo>
                  <a:lnTo>
                    <a:pt x="622" y="143"/>
                  </a:lnTo>
                  <a:lnTo>
                    <a:pt x="673" y="117"/>
                  </a:lnTo>
                  <a:lnTo>
                    <a:pt x="725" y="94"/>
                  </a:lnTo>
                  <a:lnTo>
                    <a:pt x="779" y="72"/>
                  </a:lnTo>
                  <a:lnTo>
                    <a:pt x="835" y="53"/>
                  </a:lnTo>
                  <a:lnTo>
                    <a:pt x="891" y="37"/>
                  </a:lnTo>
                  <a:lnTo>
                    <a:pt x="948" y="24"/>
                  </a:lnTo>
                  <a:lnTo>
                    <a:pt x="1006" y="14"/>
                  </a:lnTo>
                  <a:lnTo>
                    <a:pt x="1065" y="6"/>
                  </a:lnTo>
                  <a:lnTo>
                    <a:pt x="1125" y="2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686A7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1E2D608F-BC7D-4D10-94B6-7D127E1680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4391" y="1497556"/>
              <a:ext cx="1880153" cy="4057316"/>
            </a:xfrm>
            <a:custGeom>
              <a:avLst/>
              <a:gdLst>
                <a:gd name="T0" fmla="*/ 7193 w 8280"/>
                <a:gd name="T1" fmla="*/ 2 h 17873"/>
                <a:gd name="T2" fmla="*/ 7364 w 8280"/>
                <a:gd name="T3" fmla="*/ 23 h 17873"/>
                <a:gd name="T4" fmla="*/ 7527 w 8280"/>
                <a:gd name="T5" fmla="*/ 70 h 17873"/>
                <a:gd name="T6" fmla="*/ 7679 w 8280"/>
                <a:gd name="T7" fmla="*/ 140 h 17873"/>
                <a:gd name="T8" fmla="*/ 7819 w 8280"/>
                <a:gd name="T9" fmla="*/ 228 h 17873"/>
                <a:gd name="T10" fmla="*/ 7944 w 8280"/>
                <a:gd name="T11" fmla="*/ 337 h 17873"/>
                <a:gd name="T12" fmla="*/ 8052 w 8280"/>
                <a:gd name="T13" fmla="*/ 462 h 17873"/>
                <a:gd name="T14" fmla="*/ 8142 w 8280"/>
                <a:gd name="T15" fmla="*/ 601 h 17873"/>
                <a:gd name="T16" fmla="*/ 8211 w 8280"/>
                <a:gd name="T17" fmla="*/ 754 h 17873"/>
                <a:gd name="T18" fmla="*/ 8257 w 8280"/>
                <a:gd name="T19" fmla="*/ 916 h 17873"/>
                <a:gd name="T20" fmla="*/ 8279 w 8280"/>
                <a:gd name="T21" fmla="*/ 1088 h 17873"/>
                <a:gd name="T22" fmla="*/ 8279 w 8280"/>
                <a:gd name="T23" fmla="*/ 16786 h 17873"/>
                <a:gd name="T24" fmla="*/ 8257 w 8280"/>
                <a:gd name="T25" fmla="*/ 16957 h 17873"/>
                <a:gd name="T26" fmla="*/ 8211 w 8280"/>
                <a:gd name="T27" fmla="*/ 17120 h 17873"/>
                <a:gd name="T28" fmla="*/ 8142 w 8280"/>
                <a:gd name="T29" fmla="*/ 17273 h 17873"/>
                <a:gd name="T30" fmla="*/ 8052 w 8280"/>
                <a:gd name="T31" fmla="*/ 17412 h 17873"/>
                <a:gd name="T32" fmla="*/ 7944 w 8280"/>
                <a:gd name="T33" fmla="*/ 17536 h 17873"/>
                <a:gd name="T34" fmla="*/ 7819 w 8280"/>
                <a:gd name="T35" fmla="*/ 17644 h 17873"/>
                <a:gd name="T36" fmla="*/ 7679 w 8280"/>
                <a:gd name="T37" fmla="*/ 17734 h 17873"/>
                <a:gd name="T38" fmla="*/ 7527 w 8280"/>
                <a:gd name="T39" fmla="*/ 17803 h 17873"/>
                <a:gd name="T40" fmla="*/ 7364 w 8280"/>
                <a:gd name="T41" fmla="*/ 17849 h 17873"/>
                <a:gd name="T42" fmla="*/ 7193 w 8280"/>
                <a:gd name="T43" fmla="*/ 17871 h 17873"/>
                <a:gd name="T44" fmla="*/ 1088 w 8280"/>
                <a:gd name="T45" fmla="*/ 17871 h 17873"/>
                <a:gd name="T46" fmla="*/ 915 w 8280"/>
                <a:gd name="T47" fmla="*/ 17849 h 17873"/>
                <a:gd name="T48" fmla="*/ 752 w 8280"/>
                <a:gd name="T49" fmla="*/ 17803 h 17873"/>
                <a:gd name="T50" fmla="*/ 601 w 8280"/>
                <a:gd name="T51" fmla="*/ 17734 h 17873"/>
                <a:gd name="T52" fmla="*/ 461 w 8280"/>
                <a:gd name="T53" fmla="*/ 17644 h 17873"/>
                <a:gd name="T54" fmla="*/ 336 w 8280"/>
                <a:gd name="T55" fmla="*/ 17536 h 17873"/>
                <a:gd name="T56" fmla="*/ 228 w 8280"/>
                <a:gd name="T57" fmla="*/ 17412 h 17873"/>
                <a:gd name="T58" fmla="*/ 139 w 8280"/>
                <a:gd name="T59" fmla="*/ 17273 h 17873"/>
                <a:gd name="T60" fmla="*/ 69 w 8280"/>
                <a:gd name="T61" fmla="*/ 17120 h 17873"/>
                <a:gd name="T62" fmla="*/ 22 w 8280"/>
                <a:gd name="T63" fmla="*/ 16957 h 17873"/>
                <a:gd name="T64" fmla="*/ 1 w 8280"/>
                <a:gd name="T65" fmla="*/ 16786 h 17873"/>
                <a:gd name="T66" fmla="*/ 1 w 8280"/>
                <a:gd name="T67" fmla="*/ 1088 h 17873"/>
                <a:gd name="T68" fmla="*/ 22 w 8280"/>
                <a:gd name="T69" fmla="*/ 916 h 17873"/>
                <a:gd name="T70" fmla="*/ 69 w 8280"/>
                <a:gd name="T71" fmla="*/ 754 h 17873"/>
                <a:gd name="T72" fmla="*/ 139 w 8280"/>
                <a:gd name="T73" fmla="*/ 601 h 17873"/>
                <a:gd name="T74" fmla="*/ 228 w 8280"/>
                <a:gd name="T75" fmla="*/ 462 h 17873"/>
                <a:gd name="T76" fmla="*/ 336 w 8280"/>
                <a:gd name="T77" fmla="*/ 337 h 17873"/>
                <a:gd name="T78" fmla="*/ 461 w 8280"/>
                <a:gd name="T79" fmla="*/ 228 h 17873"/>
                <a:gd name="T80" fmla="*/ 601 w 8280"/>
                <a:gd name="T81" fmla="*/ 140 h 17873"/>
                <a:gd name="T82" fmla="*/ 752 w 8280"/>
                <a:gd name="T83" fmla="*/ 70 h 17873"/>
                <a:gd name="T84" fmla="*/ 915 w 8280"/>
                <a:gd name="T85" fmla="*/ 23 h 17873"/>
                <a:gd name="T86" fmla="*/ 1088 w 8280"/>
                <a:gd name="T87" fmla="*/ 2 h 17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280" h="17873">
                  <a:moveTo>
                    <a:pt x="1146" y="0"/>
                  </a:moveTo>
                  <a:lnTo>
                    <a:pt x="7134" y="0"/>
                  </a:lnTo>
                  <a:lnTo>
                    <a:pt x="7193" y="2"/>
                  </a:lnTo>
                  <a:lnTo>
                    <a:pt x="7250" y="6"/>
                  </a:lnTo>
                  <a:lnTo>
                    <a:pt x="7308" y="14"/>
                  </a:lnTo>
                  <a:lnTo>
                    <a:pt x="7364" y="23"/>
                  </a:lnTo>
                  <a:lnTo>
                    <a:pt x="7420" y="37"/>
                  </a:lnTo>
                  <a:lnTo>
                    <a:pt x="7474" y="52"/>
                  </a:lnTo>
                  <a:lnTo>
                    <a:pt x="7527" y="70"/>
                  </a:lnTo>
                  <a:lnTo>
                    <a:pt x="7579" y="90"/>
                  </a:lnTo>
                  <a:lnTo>
                    <a:pt x="7630" y="113"/>
                  </a:lnTo>
                  <a:lnTo>
                    <a:pt x="7679" y="140"/>
                  </a:lnTo>
                  <a:lnTo>
                    <a:pt x="7727" y="167"/>
                  </a:lnTo>
                  <a:lnTo>
                    <a:pt x="7774" y="197"/>
                  </a:lnTo>
                  <a:lnTo>
                    <a:pt x="7819" y="228"/>
                  </a:lnTo>
                  <a:lnTo>
                    <a:pt x="7863" y="263"/>
                  </a:lnTo>
                  <a:lnTo>
                    <a:pt x="7904" y="299"/>
                  </a:lnTo>
                  <a:lnTo>
                    <a:pt x="7944" y="337"/>
                  </a:lnTo>
                  <a:lnTo>
                    <a:pt x="7981" y="377"/>
                  </a:lnTo>
                  <a:lnTo>
                    <a:pt x="8018" y="419"/>
                  </a:lnTo>
                  <a:lnTo>
                    <a:pt x="8052" y="462"/>
                  </a:lnTo>
                  <a:lnTo>
                    <a:pt x="8084" y="507"/>
                  </a:lnTo>
                  <a:lnTo>
                    <a:pt x="8114" y="553"/>
                  </a:lnTo>
                  <a:lnTo>
                    <a:pt x="8142" y="601"/>
                  </a:lnTo>
                  <a:lnTo>
                    <a:pt x="8167" y="650"/>
                  </a:lnTo>
                  <a:lnTo>
                    <a:pt x="8190" y="702"/>
                  </a:lnTo>
                  <a:lnTo>
                    <a:pt x="8211" y="754"/>
                  </a:lnTo>
                  <a:lnTo>
                    <a:pt x="8229" y="806"/>
                  </a:lnTo>
                  <a:lnTo>
                    <a:pt x="8245" y="861"/>
                  </a:lnTo>
                  <a:lnTo>
                    <a:pt x="8257" y="916"/>
                  </a:lnTo>
                  <a:lnTo>
                    <a:pt x="8268" y="973"/>
                  </a:lnTo>
                  <a:lnTo>
                    <a:pt x="8275" y="1030"/>
                  </a:lnTo>
                  <a:lnTo>
                    <a:pt x="8279" y="1088"/>
                  </a:lnTo>
                  <a:lnTo>
                    <a:pt x="8280" y="1146"/>
                  </a:lnTo>
                  <a:lnTo>
                    <a:pt x="8280" y="16727"/>
                  </a:lnTo>
                  <a:lnTo>
                    <a:pt x="8279" y="16786"/>
                  </a:lnTo>
                  <a:lnTo>
                    <a:pt x="8275" y="16844"/>
                  </a:lnTo>
                  <a:lnTo>
                    <a:pt x="8268" y="16901"/>
                  </a:lnTo>
                  <a:lnTo>
                    <a:pt x="8257" y="16957"/>
                  </a:lnTo>
                  <a:lnTo>
                    <a:pt x="8245" y="17013"/>
                  </a:lnTo>
                  <a:lnTo>
                    <a:pt x="8229" y="17066"/>
                  </a:lnTo>
                  <a:lnTo>
                    <a:pt x="8211" y="17120"/>
                  </a:lnTo>
                  <a:lnTo>
                    <a:pt x="8190" y="17172"/>
                  </a:lnTo>
                  <a:lnTo>
                    <a:pt x="8167" y="17222"/>
                  </a:lnTo>
                  <a:lnTo>
                    <a:pt x="8142" y="17273"/>
                  </a:lnTo>
                  <a:lnTo>
                    <a:pt x="8114" y="17320"/>
                  </a:lnTo>
                  <a:lnTo>
                    <a:pt x="8084" y="17366"/>
                  </a:lnTo>
                  <a:lnTo>
                    <a:pt x="8052" y="17412"/>
                  </a:lnTo>
                  <a:lnTo>
                    <a:pt x="8018" y="17455"/>
                  </a:lnTo>
                  <a:lnTo>
                    <a:pt x="7981" y="17496"/>
                  </a:lnTo>
                  <a:lnTo>
                    <a:pt x="7944" y="17536"/>
                  </a:lnTo>
                  <a:lnTo>
                    <a:pt x="7904" y="17575"/>
                  </a:lnTo>
                  <a:lnTo>
                    <a:pt x="7863" y="17610"/>
                  </a:lnTo>
                  <a:lnTo>
                    <a:pt x="7819" y="17644"/>
                  </a:lnTo>
                  <a:lnTo>
                    <a:pt x="7774" y="17676"/>
                  </a:lnTo>
                  <a:lnTo>
                    <a:pt x="7727" y="17707"/>
                  </a:lnTo>
                  <a:lnTo>
                    <a:pt x="7679" y="17734"/>
                  </a:lnTo>
                  <a:lnTo>
                    <a:pt x="7630" y="17759"/>
                  </a:lnTo>
                  <a:lnTo>
                    <a:pt x="7579" y="17782"/>
                  </a:lnTo>
                  <a:lnTo>
                    <a:pt x="7527" y="17803"/>
                  </a:lnTo>
                  <a:lnTo>
                    <a:pt x="7474" y="17821"/>
                  </a:lnTo>
                  <a:lnTo>
                    <a:pt x="7420" y="17837"/>
                  </a:lnTo>
                  <a:lnTo>
                    <a:pt x="7364" y="17849"/>
                  </a:lnTo>
                  <a:lnTo>
                    <a:pt x="7308" y="17860"/>
                  </a:lnTo>
                  <a:lnTo>
                    <a:pt x="7250" y="17868"/>
                  </a:lnTo>
                  <a:lnTo>
                    <a:pt x="7193" y="17871"/>
                  </a:lnTo>
                  <a:lnTo>
                    <a:pt x="7134" y="17873"/>
                  </a:lnTo>
                  <a:lnTo>
                    <a:pt x="1146" y="17873"/>
                  </a:lnTo>
                  <a:lnTo>
                    <a:pt x="1088" y="17871"/>
                  </a:lnTo>
                  <a:lnTo>
                    <a:pt x="1029" y="17868"/>
                  </a:lnTo>
                  <a:lnTo>
                    <a:pt x="972" y="17860"/>
                  </a:lnTo>
                  <a:lnTo>
                    <a:pt x="915" y="17849"/>
                  </a:lnTo>
                  <a:lnTo>
                    <a:pt x="861" y="17837"/>
                  </a:lnTo>
                  <a:lnTo>
                    <a:pt x="806" y="17821"/>
                  </a:lnTo>
                  <a:lnTo>
                    <a:pt x="752" y="17803"/>
                  </a:lnTo>
                  <a:lnTo>
                    <a:pt x="701" y="17782"/>
                  </a:lnTo>
                  <a:lnTo>
                    <a:pt x="650" y="17759"/>
                  </a:lnTo>
                  <a:lnTo>
                    <a:pt x="601" y="17734"/>
                  </a:lnTo>
                  <a:lnTo>
                    <a:pt x="553" y="17707"/>
                  </a:lnTo>
                  <a:lnTo>
                    <a:pt x="506" y="17676"/>
                  </a:lnTo>
                  <a:lnTo>
                    <a:pt x="461" y="17644"/>
                  </a:lnTo>
                  <a:lnTo>
                    <a:pt x="418" y="17610"/>
                  </a:lnTo>
                  <a:lnTo>
                    <a:pt x="376" y="17575"/>
                  </a:lnTo>
                  <a:lnTo>
                    <a:pt x="336" y="17536"/>
                  </a:lnTo>
                  <a:lnTo>
                    <a:pt x="298" y="17496"/>
                  </a:lnTo>
                  <a:lnTo>
                    <a:pt x="262" y="17455"/>
                  </a:lnTo>
                  <a:lnTo>
                    <a:pt x="228" y="17412"/>
                  </a:lnTo>
                  <a:lnTo>
                    <a:pt x="196" y="17366"/>
                  </a:lnTo>
                  <a:lnTo>
                    <a:pt x="166" y="17320"/>
                  </a:lnTo>
                  <a:lnTo>
                    <a:pt x="139" y="17273"/>
                  </a:lnTo>
                  <a:lnTo>
                    <a:pt x="112" y="17222"/>
                  </a:lnTo>
                  <a:lnTo>
                    <a:pt x="90" y="17172"/>
                  </a:lnTo>
                  <a:lnTo>
                    <a:pt x="69" y="17120"/>
                  </a:lnTo>
                  <a:lnTo>
                    <a:pt x="51" y="17066"/>
                  </a:lnTo>
                  <a:lnTo>
                    <a:pt x="36" y="17013"/>
                  </a:lnTo>
                  <a:lnTo>
                    <a:pt x="22" y="16957"/>
                  </a:lnTo>
                  <a:lnTo>
                    <a:pt x="13" y="16901"/>
                  </a:lnTo>
                  <a:lnTo>
                    <a:pt x="5" y="16844"/>
                  </a:lnTo>
                  <a:lnTo>
                    <a:pt x="1" y="16786"/>
                  </a:lnTo>
                  <a:lnTo>
                    <a:pt x="0" y="16727"/>
                  </a:lnTo>
                  <a:lnTo>
                    <a:pt x="0" y="1146"/>
                  </a:lnTo>
                  <a:lnTo>
                    <a:pt x="1" y="1088"/>
                  </a:lnTo>
                  <a:lnTo>
                    <a:pt x="5" y="1030"/>
                  </a:lnTo>
                  <a:lnTo>
                    <a:pt x="13" y="973"/>
                  </a:lnTo>
                  <a:lnTo>
                    <a:pt x="22" y="916"/>
                  </a:lnTo>
                  <a:lnTo>
                    <a:pt x="36" y="861"/>
                  </a:lnTo>
                  <a:lnTo>
                    <a:pt x="51" y="806"/>
                  </a:lnTo>
                  <a:lnTo>
                    <a:pt x="69" y="754"/>
                  </a:lnTo>
                  <a:lnTo>
                    <a:pt x="90" y="702"/>
                  </a:lnTo>
                  <a:lnTo>
                    <a:pt x="112" y="650"/>
                  </a:lnTo>
                  <a:lnTo>
                    <a:pt x="139" y="601"/>
                  </a:lnTo>
                  <a:lnTo>
                    <a:pt x="166" y="553"/>
                  </a:lnTo>
                  <a:lnTo>
                    <a:pt x="196" y="507"/>
                  </a:lnTo>
                  <a:lnTo>
                    <a:pt x="228" y="462"/>
                  </a:lnTo>
                  <a:lnTo>
                    <a:pt x="262" y="419"/>
                  </a:lnTo>
                  <a:lnTo>
                    <a:pt x="298" y="377"/>
                  </a:lnTo>
                  <a:lnTo>
                    <a:pt x="336" y="337"/>
                  </a:lnTo>
                  <a:lnTo>
                    <a:pt x="376" y="299"/>
                  </a:lnTo>
                  <a:lnTo>
                    <a:pt x="418" y="263"/>
                  </a:lnTo>
                  <a:lnTo>
                    <a:pt x="461" y="228"/>
                  </a:lnTo>
                  <a:lnTo>
                    <a:pt x="506" y="197"/>
                  </a:lnTo>
                  <a:lnTo>
                    <a:pt x="553" y="167"/>
                  </a:lnTo>
                  <a:lnTo>
                    <a:pt x="601" y="140"/>
                  </a:lnTo>
                  <a:lnTo>
                    <a:pt x="650" y="113"/>
                  </a:lnTo>
                  <a:lnTo>
                    <a:pt x="701" y="90"/>
                  </a:lnTo>
                  <a:lnTo>
                    <a:pt x="752" y="70"/>
                  </a:lnTo>
                  <a:lnTo>
                    <a:pt x="806" y="52"/>
                  </a:lnTo>
                  <a:lnTo>
                    <a:pt x="861" y="37"/>
                  </a:lnTo>
                  <a:lnTo>
                    <a:pt x="915" y="23"/>
                  </a:lnTo>
                  <a:lnTo>
                    <a:pt x="972" y="14"/>
                  </a:lnTo>
                  <a:lnTo>
                    <a:pt x="1029" y="6"/>
                  </a:lnTo>
                  <a:lnTo>
                    <a:pt x="1088" y="2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rgbClr val="999BA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E961C5E5-B992-4284-90E1-27F496139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8015" y="1511180"/>
              <a:ext cx="1851543" cy="4030068"/>
            </a:xfrm>
            <a:custGeom>
              <a:avLst/>
              <a:gdLst>
                <a:gd name="T0" fmla="*/ 7129 w 8158"/>
                <a:gd name="T1" fmla="*/ 1 h 17752"/>
                <a:gd name="T2" fmla="*/ 7291 w 8158"/>
                <a:gd name="T3" fmla="*/ 22 h 17752"/>
                <a:gd name="T4" fmla="*/ 7445 w 8158"/>
                <a:gd name="T5" fmla="*/ 66 h 17752"/>
                <a:gd name="T6" fmla="*/ 7589 w 8158"/>
                <a:gd name="T7" fmla="*/ 131 h 17752"/>
                <a:gd name="T8" fmla="*/ 7721 w 8158"/>
                <a:gd name="T9" fmla="*/ 215 h 17752"/>
                <a:gd name="T10" fmla="*/ 7839 w 8158"/>
                <a:gd name="T11" fmla="*/ 318 h 17752"/>
                <a:gd name="T12" fmla="*/ 7942 w 8158"/>
                <a:gd name="T13" fmla="*/ 436 h 17752"/>
                <a:gd name="T14" fmla="*/ 8026 w 8158"/>
                <a:gd name="T15" fmla="*/ 568 h 17752"/>
                <a:gd name="T16" fmla="*/ 8092 w 8158"/>
                <a:gd name="T17" fmla="*/ 712 h 17752"/>
                <a:gd name="T18" fmla="*/ 8136 w 8158"/>
                <a:gd name="T19" fmla="*/ 866 h 17752"/>
                <a:gd name="T20" fmla="*/ 8157 w 8158"/>
                <a:gd name="T21" fmla="*/ 1028 h 17752"/>
                <a:gd name="T22" fmla="*/ 8157 w 8158"/>
                <a:gd name="T23" fmla="*/ 16724 h 17752"/>
                <a:gd name="T24" fmla="*/ 8136 w 8158"/>
                <a:gd name="T25" fmla="*/ 16886 h 17752"/>
                <a:gd name="T26" fmla="*/ 8092 w 8158"/>
                <a:gd name="T27" fmla="*/ 17039 h 17752"/>
                <a:gd name="T28" fmla="*/ 8026 w 8158"/>
                <a:gd name="T29" fmla="*/ 17183 h 17752"/>
                <a:gd name="T30" fmla="*/ 7942 w 8158"/>
                <a:gd name="T31" fmla="*/ 17315 h 17752"/>
                <a:gd name="T32" fmla="*/ 7839 w 8158"/>
                <a:gd name="T33" fmla="*/ 17434 h 17752"/>
                <a:gd name="T34" fmla="*/ 7721 w 8158"/>
                <a:gd name="T35" fmla="*/ 17535 h 17752"/>
                <a:gd name="T36" fmla="*/ 7589 w 8158"/>
                <a:gd name="T37" fmla="*/ 17621 h 17752"/>
                <a:gd name="T38" fmla="*/ 7445 w 8158"/>
                <a:gd name="T39" fmla="*/ 17686 h 17752"/>
                <a:gd name="T40" fmla="*/ 7291 w 8158"/>
                <a:gd name="T41" fmla="*/ 17730 h 17752"/>
                <a:gd name="T42" fmla="*/ 7129 w 8158"/>
                <a:gd name="T43" fmla="*/ 17751 h 17752"/>
                <a:gd name="T44" fmla="*/ 1030 w 8158"/>
                <a:gd name="T45" fmla="*/ 17751 h 17752"/>
                <a:gd name="T46" fmla="*/ 867 w 8158"/>
                <a:gd name="T47" fmla="*/ 17730 h 17752"/>
                <a:gd name="T48" fmla="*/ 713 w 8158"/>
                <a:gd name="T49" fmla="*/ 17686 h 17752"/>
                <a:gd name="T50" fmla="*/ 569 w 8158"/>
                <a:gd name="T51" fmla="*/ 17621 h 17752"/>
                <a:gd name="T52" fmla="*/ 437 w 8158"/>
                <a:gd name="T53" fmla="*/ 17535 h 17752"/>
                <a:gd name="T54" fmla="*/ 319 w 8158"/>
                <a:gd name="T55" fmla="*/ 17434 h 17752"/>
                <a:gd name="T56" fmla="*/ 217 w 8158"/>
                <a:gd name="T57" fmla="*/ 17315 h 17752"/>
                <a:gd name="T58" fmla="*/ 131 w 8158"/>
                <a:gd name="T59" fmla="*/ 17183 h 17752"/>
                <a:gd name="T60" fmla="*/ 66 w 8158"/>
                <a:gd name="T61" fmla="*/ 17039 h 17752"/>
                <a:gd name="T62" fmla="*/ 22 w 8158"/>
                <a:gd name="T63" fmla="*/ 16886 h 17752"/>
                <a:gd name="T64" fmla="*/ 1 w 8158"/>
                <a:gd name="T65" fmla="*/ 16724 h 17752"/>
                <a:gd name="T66" fmla="*/ 1 w 8158"/>
                <a:gd name="T67" fmla="*/ 1028 h 17752"/>
                <a:gd name="T68" fmla="*/ 22 w 8158"/>
                <a:gd name="T69" fmla="*/ 866 h 17752"/>
                <a:gd name="T70" fmla="*/ 66 w 8158"/>
                <a:gd name="T71" fmla="*/ 712 h 17752"/>
                <a:gd name="T72" fmla="*/ 131 w 8158"/>
                <a:gd name="T73" fmla="*/ 568 h 17752"/>
                <a:gd name="T74" fmla="*/ 217 w 8158"/>
                <a:gd name="T75" fmla="*/ 436 h 17752"/>
                <a:gd name="T76" fmla="*/ 319 w 8158"/>
                <a:gd name="T77" fmla="*/ 318 h 17752"/>
                <a:gd name="T78" fmla="*/ 437 w 8158"/>
                <a:gd name="T79" fmla="*/ 215 h 17752"/>
                <a:gd name="T80" fmla="*/ 569 w 8158"/>
                <a:gd name="T81" fmla="*/ 131 h 17752"/>
                <a:gd name="T82" fmla="*/ 713 w 8158"/>
                <a:gd name="T83" fmla="*/ 66 h 17752"/>
                <a:gd name="T84" fmla="*/ 867 w 8158"/>
                <a:gd name="T85" fmla="*/ 22 h 17752"/>
                <a:gd name="T86" fmla="*/ 1030 w 8158"/>
                <a:gd name="T87" fmla="*/ 1 h 17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158" h="17752">
                  <a:moveTo>
                    <a:pt x="1085" y="0"/>
                  </a:moveTo>
                  <a:lnTo>
                    <a:pt x="7073" y="0"/>
                  </a:lnTo>
                  <a:lnTo>
                    <a:pt x="7129" y="1"/>
                  </a:lnTo>
                  <a:lnTo>
                    <a:pt x="7184" y="4"/>
                  </a:lnTo>
                  <a:lnTo>
                    <a:pt x="7237" y="12"/>
                  </a:lnTo>
                  <a:lnTo>
                    <a:pt x="7291" y="22"/>
                  </a:lnTo>
                  <a:lnTo>
                    <a:pt x="7343" y="34"/>
                  </a:lnTo>
                  <a:lnTo>
                    <a:pt x="7395" y="49"/>
                  </a:lnTo>
                  <a:lnTo>
                    <a:pt x="7445" y="66"/>
                  </a:lnTo>
                  <a:lnTo>
                    <a:pt x="7494" y="85"/>
                  </a:lnTo>
                  <a:lnTo>
                    <a:pt x="7542" y="107"/>
                  </a:lnTo>
                  <a:lnTo>
                    <a:pt x="7589" y="131"/>
                  </a:lnTo>
                  <a:lnTo>
                    <a:pt x="7634" y="157"/>
                  </a:lnTo>
                  <a:lnTo>
                    <a:pt x="7679" y="186"/>
                  </a:lnTo>
                  <a:lnTo>
                    <a:pt x="7721" y="215"/>
                  </a:lnTo>
                  <a:lnTo>
                    <a:pt x="7762" y="247"/>
                  </a:lnTo>
                  <a:lnTo>
                    <a:pt x="7802" y="281"/>
                  </a:lnTo>
                  <a:lnTo>
                    <a:pt x="7839" y="318"/>
                  </a:lnTo>
                  <a:lnTo>
                    <a:pt x="7875" y="356"/>
                  </a:lnTo>
                  <a:lnTo>
                    <a:pt x="7909" y="395"/>
                  </a:lnTo>
                  <a:lnTo>
                    <a:pt x="7942" y="436"/>
                  </a:lnTo>
                  <a:lnTo>
                    <a:pt x="7972" y="479"/>
                  </a:lnTo>
                  <a:lnTo>
                    <a:pt x="8000" y="523"/>
                  </a:lnTo>
                  <a:lnTo>
                    <a:pt x="8026" y="568"/>
                  </a:lnTo>
                  <a:lnTo>
                    <a:pt x="8050" y="614"/>
                  </a:lnTo>
                  <a:lnTo>
                    <a:pt x="8072" y="662"/>
                  </a:lnTo>
                  <a:lnTo>
                    <a:pt x="8092" y="712"/>
                  </a:lnTo>
                  <a:lnTo>
                    <a:pt x="8109" y="763"/>
                  </a:lnTo>
                  <a:lnTo>
                    <a:pt x="8123" y="814"/>
                  </a:lnTo>
                  <a:lnTo>
                    <a:pt x="8136" y="866"/>
                  </a:lnTo>
                  <a:lnTo>
                    <a:pt x="8145" y="919"/>
                  </a:lnTo>
                  <a:lnTo>
                    <a:pt x="8152" y="973"/>
                  </a:lnTo>
                  <a:lnTo>
                    <a:pt x="8157" y="1028"/>
                  </a:lnTo>
                  <a:lnTo>
                    <a:pt x="8158" y="1084"/>
                  </a:lnTo>
                  <a:lnTo>
                    <a:pt x="8158" y="16668"/>
                  </a:lnTo>
                  <a:lnTo>
                    <a:pt x="8157" y="16724"/>
                  </a:lnTo>
                  <a:lnTo>
                    <a:pt x="8152" y="16778"/>
                  </a:lnTo>
                  <a:lnTo>
                    <a:pt x="8145" y="16832"/>
                  </a:lnTo>
                  <a:lnTo>
                    <a:pt x="8136" y="16886"/>
                  </a:lnTo>
                  <a:lnTo>
                    <a:pt x="8123" y="16938"/>
                  </a:lnTo>
                  <a:lnTo>
                    <a:pt x="8109" y="16989"/>
                  </a:lnTo>
                  <a:lnTo>
                    <a:pt x="8092" y="17039"/>
                  </a:lnTo>
                  <a:lnTo>
                    <a:pt x="8072" y="17088"/>
                  </a:lnTo>
                  <a:lnTo>
                    <a:pt x="8050" y="17136"/>
                  </a:lnTo>
                  <a:lnTo>
                    <a:pt x="8026" y="17183"/>
                  </a:lnTo>
                  <a:lnTo>
                    <a:pt x="8000" y="17229"/>
                  </a:lnTo>
                  <a:lnTo>
                    <a:pt x="7972" y="17273"/>
                  </a:lnTo>
                  <a:lnTo>
                    <a:pt x="7942" y="17315"/>
                  </a:lnTo>
                  <a:lnTo>
                    <a:pt x="7909" y="17356"/>
                  </a:lnTo>
                  <a:lnTo>
                    <a:pt x="7875" y="17396"/>
                  </a:lnTo>
                  <a:lnTo>
                    <a:pt x="7839" y="17434"/>
                  </a:lnTo>
                  <a:lnTo>
                    <a:pt x="7802" y="17469"/>
                  </a:lnTo>
                  <a:lnTo>
                    <a:pt x="7762" y="17503"/>
                  </a:lnTo>
                  <a:lnTo>
                    <a:pt x="7721" y="17535"/>
                  </a:lnTo>
                  <a:lnTo>
                    <a:pt x="7679" y="17566"/>
                  </a:lnTo>
                  <a:lnTo>
                    <a:pt x="7634" y="17595"/>
                  </a:lnTo>
                  <a:lnTo>
                    <a:pt x="7589" y="17621"/>
                  </a:lnTo>
                  <a:lnTo>
                    <a:pt x="7542" y="17645"/>
                  </a:lnTo>
                  <a:lnTo>
                    <a:pt x="7494" y="17666"/>
                  </a:lnTo>
                  <a:lnTo>
                    <a:pt x="7445" y="17686"/>
                  </a:lnTo>
                  <a:lnTo>
                    <a:pt x="7395" y="17703"/>
                  </a:lnTo>
                  <a:lnTo>
                    <a:pt x="7343" y="17718"/>
                  </a:lnTo>
                  <a:lnTo>
                    <a:pt x="7291" y="17730"/>
                  </a:lnTo>
                  <a:lnTo>
                    <a:pt x="7237" y="17739"/>
                  </a:lnTo>
                  <a:lnTo>
                    <a:pt x="7184" y="17746"/>
                  </a:lnTo>
                  <a:lnTo>
                    <a:pt x="7129" y="17751"/>
                  </a:lnTo>
                  <a:lnTo>
                    <a:pt x="7073" y="17752"/>
                  </a:lnTo>
                  <a:lnTo>
                    <a:pt x="1085" y="17752"/>
                  </a:lnTo>
                  <a:lnTo>
                    <a:pt x="1030" y="17751"/>
                  </a:lnTo>
                  <a:lnTo>
                    <a:pt x="974" y="17746"/>
                  </a:lnTo>
                  <a:lnTo>
                    <a:pt x="921" y="17739"/>
                  </a:lnTo>
                  <a:lnTo>
                    <a:pt x="867" y="17730"/>
                  </a:lnTo>
                  <a:lnTo>
                    <a:pt x="815" y="17718"/>
                  </a:lnTo>
                  <a:lnTo>
                    <a:pt x="763" y="17703"/>
                  </a:lnTo>
                  <a:lnTo>
                    <a:pt x="713" y="17686"/>
                  </a:lnTo>
                  <a:lnTo>
                    <a:pt x="664" y="17666"/>
                  </a:lnTo>
                  <a:lnTo>
                    <a:pt x="616" y="17645"/>
                  </a:lnTo>
                  <a:lnTo>
                    <a:pt x="569" y="17621"/>
                  </a:lnTo>
                  <a:lnTo>
                    <a:pt x="524" y="17595"/>
                  </a:lnTo>
                  <a:lnTo>
                    <a:pt x="479" y="17566"/>
                  </a:lnTo>
                  <a:lnTo>
                    <a:pt x="437" y="17535"/>
                  </a:lnTo>
                  <a:lnTo>
                    <a:pt x="396" y="17503"/>
                  </a:lnTo>
                  <a:lnTo>
                    <a:pt x="357" y="17469"/>
                  </a:lnTo>
                  <a:lnTo>
                    <a:pt x="319" y="17434"/>
                  </a:lnTo>
                  <a:lnTo>
                    <a:pt x="283" y="17396"/>
                  </a:lnTo>
                  <a:lnTo>
                    <a:pt x="249" y="17356"/>
                  </a:lnTo>
                  <a:lnTo>
                    <a:pt x="217" y="17315"/>
                  </a:lnTo>
                  <a:lnTo>
                    <a:pt x="186" y="17273"/>
                  </a:lnTo>
                  <a:lnTo>
                    <a:pt x="158" y="17229"/>
                  </a:lnTo>
                  <a:lnTo>
                    <a:pt x="131" y="17183"/>
                  </a:lnTo>
                  <a:lnTo>
                    <a:pt x="107" y="17136"/>
                  </a:lnTo>
                  <a:lnTo>
                    <a:pt x="86" y="17088"/>
                  </a:lnTo>
                  <a:lnTo>
                    <a:pt x="66" y="17039"/>
                  </a:lnTo>
                  <a:lnTo>
                    <a:pt x="49" y="16989"/>
                  </a:lnTo>
                  <a:lnTo>
                    <a:pt x="34" y="16938"/>
                  </a:lnTo>
                  <a:lnTo>
                    <a:pt x="22" y="16886"/>
                  </a:lnTo>
                  <a:lnTo>
                    <a:pt x="13" y="16832"/>
                  </a:lnTo>
                  <a:lnTo>
                    <a:pt x="6" y="16778"/>
                  </a:lnTo>
                  <a:lnTo>
                    <a:pt x="1" y="16724"/>
                  </a:lnTo>
                  <a:lnTo>
                    <a:pt x="0" y="16668"/>
                  </a:lnTo>
                  <a:lnTo>
                    <a:pt x="0" y="1084"/>
                  </a:lnTo>
                  <a:lnTo>
                    <a:pt x="1" y="1028"/>
                  </a:lnTo>
                  <a:lnTo>
                    <a:pt x="6" y="973"/>
                  </a:lnTo>
                  <a:lnTo>
                    <a:pt x="13" y="919"/>
                  </a:lnTo>
                  <a:lnTo>
                    <a:pt x="22" y="866"/>
                  </a:lnTo>
                  <a:lnTo>
                    <a:pt x="34" y="814"/>
                  </a:lnTo>
                  <a:lnTo>
                    <a:pt x="49" y="763"/>
                  </a:lnTo>
                  <a:lnTo>
                    <a:pt x="66" y="712"/>
                  </a:lnTo>
                  <a:lnTo>
                    <a:pt x="86" y="662"/>
                  </a:lnTo>
                  <a:lnTo>
                    <a:pt x="107" y="614"/>
                  </a:lnTo>
                  <a:lnTo>
                    <a:pt x="131" y="568"/>
                  </a:lnTo>
                  <a:lnTo>
                    <a:pt x="158" y="523"/>
                  </a:lnTo>
                  <a:lnTo>
                    <a:pt x="186" y="479"/>
                  </a:lnTo>
                  <a:lnTo>
                    <a:pt x="217" y="436"/>
                  </a:lnTo>
                  <a:lnTo>
                    <a:pt x="249" y="395"/>
                  </a:lnTo>
                  <a:lnTo>
                    <a:pt x="283" y="356"/>
                  </a:lnTo>
                  <a:lnTo>
                    <a:pt x="319" y="318"/>
                  </a:lnTo>
                  <a:lnTo>
                    <a:pt x="357" y="281"/>
                  </a:lnTo>
                  <a:lnTo>
                    <a:pt x="396" y="247"/>
                  </a:lnTo>
                  <a:lnTo>
                    <a:pt x="437" y="215"/>
                  </a:lnTo>
                  <a:lnTo>
                    <a:pt x="479" y="186"/>
                  </a:lnTo>
                  <a:lnTo>
                    <a:pt x="524" y="157"/>
                  </a:lnTo>
                  <a:lnTo>
                    <a:pt x="569" y="131"/>
                  </a:lnTo>
                  <a:lnTo>
                    <a:pt x="616" y="107"/>
                  </a:lnTo>
                  <a:lnTo>
                    <a:pt x="664" y="85"/>
                  </a:lnTo>
                  <a:lnTo>
                    <a:pt x="713" y="66"/>
                  </a:lnTo>
                  <a:lnTo>
                    <a:pt x="763" y="49"/>
                  </a:lnTo>
                  <a:lnTo>
                    <a:pt x="815" y="34"/>
                  </a:lnTo>
                  <a:lnTo>
                    <a:pt x="867" y="22"/>
                  </a:lnTo>
                  <a:lnTo>
                    <a:pt x="921" y="12"/>
                  </a:lnTo>
                  <a:lnTo>
                    <a:pt x="974" y="4"/>
                  </a:lnTo>
                  <a:lnTo>
                    <a:pt x="1030" y="1"/>
                  </a:lnTo>
                  <a:lnTo>
                    <a:pt x="108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E0A636A5-4FBA-48EF-85B1-08D8D4E4F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674" y="2031629"/>
              <a:ext cx="1704400" cy="3002796"/>
            </a:xfrm>
            <a:custGeom>
              <a:avLst/>
              <a:gdLst>
                <a:gd name="T0" fmla="*/ 60 w 7504"/>
                <a:gd name="T1" fmla="*/ 0 h 13222"/>
                <a:gd name="T2" fmla="*/ 7444 w 7504"/>
                <a:gd name="T3" fmla="*/ 0 h 13222"/>
                <a:gd name="T4" fmla="*/ 7451 w 7504"/>
                <a:gd name="T5" fmla="*/ 0 h 13222"/>
                <a:gd name="T6" fmla="*/ 7457 w 7504"/>
                <a:gd name="T7" fmla="*/ 1 h 13222"/>
                <a:gd name="T8" fmla="*/ 7462 w 7504"/>
                <a:gd name="T9" fmla="*/ 2 h 13222"/>
                <a:gd name="T10" fmla="*/ 7468 w 7504"/>
                <a:gd name="T11" fmla="*/ 5 h 13222"/>
                <a:gd name="T12" fmla="*/ 7478 w 7504"/>
                <a:gd name="T13" fmla="*/ 10 h 13222"/>
                <a:gd name="T14" fmla="*/ 7486 w 7504"/>
                <a:gd name="T15" fmla="*/ 17 h 13222"/>
                <a:gd name="T16" fmla="*/ 7494 w 7504"/>
                <a:gd name="T17" fmla="*/ 26 h 13222"/>
                <a:gd name="T18" fmla="*/ 7500 w 7504"/>
                <a:gd name="T19" fmla="*/ 36 h 13222"/>
                <a:gd name="T20" fmla="*/ 7501 w 7504"/>
                <a:gd name="T21" fmla="*/ 42 h 13222"/>
                <a:gd name="T22" fmla="*/ 7503 w 7504"/>
                <a:gd name="T23" fmla="*/ 48 h 13222"/>
                <a:gd name="T24" fmla="*/ 7504 w 7504"/>
                <a:gd name="T25" fmla="*/ 54 h 13222"/>
                <a:gd name="T26" fmla="*/ 7504 w 7504"/>
                <a:gd name="T27" fmla="*/ 59 h 13222"/>
                <a:gd name="T28" fmla="*/ 7504 w 7504"/>
                <a:gd name="T29" fmla="*/ 13161 h 13222"/>
                <a:gd name="T30" fmla="*/ 7504 w 7504"/>
                <a:gd name="T31" fmla="*/ 13167 h 13222"/>
                <a:gd name="T32" fmla="*/ 7503 w 7504"/>
                <a:gd name="T33" fmla="*/ 13174 h 13222"/>
                <a:gd name="T34" fmla="*/ 7501 w 7504"/>
                <a:gd name="T35" fmla="*/ 13179 h 13222"/>
                <a:gd name="T36" fmla="*/ 7500 w 7504"/>
                <a:gd name="T37" fmla="*/ 13185 h 13222"/>
                <a:gd name="T38" fmla="*/ 7494 w 7504"/>
                <a:gd name="T39" fmla="*/ 13195 h 13222"/>
                <a:gd name="T40" fmla="*/ 7486 w 7504"/>
                <a:gd name="T41" fmla="*/ 13203 h 13222"/>
                <a:gd name="T42" fmla="*/ 7478 w 7504"/>
                <a:gd name="T43" fmla="*/ 13211 h 13222"/>
                <a:gd name="T44" fmla="*/ 7468 w 7504"/>
                <a:gd name="T45" fmla="*/ 13217 h 13222"/>
                <a:gd name="T46" fmla="*/ 7462 w 7504"/>
                <a:gd name="T47" fmla="*/ 13218 h 13222"/>
                <a:gd name="T48" fmla="*/ 7457 w 7504"/>
                <a:gd name="T49" fmla="*/ 13221 h 13222"/>
                <a:gd name="T50" fmla="*/ 7451 w 7504"/>
                <a:gd name="T51" fmla="*/ 13222 h 13222"/>
                <a:gd name="T52" fmla="*/ 7444 w 7504"/>
                <a:gd name="T53" fmla="*/ 13222 h 13222"/>
                <a:gd name="T54" fmla="*/ 60 w 7504"/>
                <a:gd name="T55" fmla="*/ 13222 h 13222"/>
                <a:gd name="T56" fmla="*/ 54 w 7504"/>
                <a:gd name="T57" fmla="*/ 13222 h 13222"/>
                <a:gd name="T58" fmla="*/ 48 w 7504"/>
                <a:gd name="T59" fmla="*/ 13221 h 13222"/>
                <a:gd name="T60" fmla="*/ 43 w 7504"/>
                <a:gd name="T61" fmla="*/ 13218 h 13222"/>
                <a:gd name="T62" fmla="*/ 37 w 7504"/>
                <a:gd name="T63" fmla="*/ 13217 h 13222"/>
                <a:gd name="T64" fmla="*/ 27 w 7504"/>
                <a:gd name="T65" fmla="*/ 13211 h 13222"/>
                <a:gd name="T66" fmla="*/ 18 w 7504"/>
                <a:gd name="T67" fmla="*/ 13203 h 13222"/>
                <a:gd name="T68" fmla="*/ 11 w 7504"/>
                <a:gd name="T69" fmla="*/ 13195 h 13222"/>
                <a:gd name="T70" fmla="*/ 5 w 7504"/>
                <a:gd name="T71" fmla="*/ 13185 h 13222"/>
                <a:gd name="T72" fmla="*/ 3 w 7504"/>
                <a:gd name="T73" fmla="*/ 13179 h 13222"/>
                <a:gd name="T74" fmla="*/ 2 w 7504"/>
                <a:gd name="T75" fmla="*/ 13174 h 13222"/>
                <a:gd name="T76" fmla="*/ 0 w 7504"/>
                <a:gd name="T77" fmla="*/ 13167 h 13222"/>
                <a:gd name="T78" fmla="*/ 0 w 7504"/>
                <a:gd name="T79" fmla="*/ 13161 h 13222"/>
                <a:gd name="T80" fmla="*/ 0 w 7504"/>
                <a:gd name="T81" fmla="*/ 59 h 13222"/>
                <a:gd name="T82" fmla="*/ 0 w 7504"/>
                <a:gd name="T83" fmla="*/ 54 h 13222"/>
                <a:gd name="T84" fmla="*/ 2 w 7504"/>
                <a:gd name="T85" fmla="*/ 48 h 13222"/>
                <a:gd name="T86" fmla="*/ 3 w 7504"/>
                <a:gd name="T87" fmla="*/ 42 h 13222"/>
                <a:gd name="T88" fmla="*/ 5 w 7504"/>
                <a:gd name="T89" fmla="*/ 36 h 13222"/>
                <a:gd name="T90" fmla="*/ 11 w 7504"/>
                <a:gd name="T91" fmla="*/ 26 h 13222"/>
                <a:gd name="T92" fmla="*/ 18 w 7504"/>
                <a:gd name="T93" fmla="*/ 17 h 13222"/>
                <a:gd name="T94" fmla="*/ 27 w 7504"/>
                <a:gd name="T95" fmla="*/ 10 h 13222"/>
                <a:gd name="T96" fmla="*/ 37 w 7504"/>
                <a:gd name="T97" fmla="*/ 5 h 13222"/>
                <a:gd name="T98" fmla="*/ 43 w 7504"/>
                <a:gd name="T99" fmla="*/ 2 h 13222"/>
                <a:gd name="T100" fmla="*/ 48 w 7504"/>
                <a:gd name="T101" fmla="*/ 1 h 13222"/>
                <a:gd name="T102" fmla="*/ 54 w 7504"/>
                <a:gd name="T103" fmla="*/ 0 h 13222"/>
                <a:gd name="T104" fmla="*/ 60 w 7504"/>
                <a:gd name="T105" fmla="*/ 0 h 13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504" h="13222">
                  <a:moveTo>
                    <a:pt x="60" y="0"/>
                  </a:moveTo>
                  <a:lnTo>
                    <a:pt x="7444" y="0"/>
                  </a:lnTo>
                  <a:lnTo>
                    <a:pt x="7451" y="0"/>
                  </a:lnTo>
                  <a:lnTo>
                    <a:pt x="7457" y="1"/>
                  </a:lnTo>
                  <a:lnTo>
                    <a:pt x="7462" y="2"/>
                  </a:lnTo>
                  <a:lnTo>
                    <a:pt x="7468" y="5"/>
                  </a:lnTo>
                  <a:lnTo>
                    <a:pt x="7478" y="10"/>
                  </a:lnTo>
                  <a:lnTo>
                    <a:pt x="7486" y="17"/>
                  </a:lnTo>
                  <a:lnTo>
                    <a:pt x="7494" y="26"/>
                  </a:lnTo>
                  <a:lnTo>
                    <a:pt x="7500" y="36"/>
                  </a:lnTo>
                  <a:lnTo>
                    <a:pt x="7501" y="42"/>
                  </a:lnTo>
                  <a:lnTo>
                    <a:pt x="7503" y="48"/>
                  </a:lnTo>
                  <a:lnTo>
                    <a:pt x="7504" y="54"/>
                  </a:lnTo>
                  <a:lnTo>
                    <a:pt x="7504" y="59"/>
                  </a:lnTo>
                  <a:lnTo>
                    <a:pt x="7504" y="13161"/>
                  </a:lnTo>
                  <a:lnTo>
                    <a:pt x="7504" y="13167"/>
                  </a:lnTo>
                  <a:lnTo>
                    <a:pt x="7503" y="13174"/>
                  </a:lnTo>
                  <a:lnTo>
                    <a:pt x="7501" y="13179"/>
                  </a:lnTo>
                  <a:lnTo>
                    <a:pt x="7500" y="13185"/>
                  </a:lnTo>
                  <a:lnTo>
                    <a:pt x="7494" y="13195"/>
                  </a:lnTo>
                  <a:lnTo>
                    <a:pt x="7486" y="13203"/>
                  </a:lnTo>
                  <a:lnTo>
                    <a:pt x="7478" y="13211"/>
                  </a:lnTo>
                  <a:lnTo>
                    <a:pt x="7468" y="13217"/>
                  </a:lnTo>
                  <a:lnTo>
                    <a:pt x="7462" y="13218"/>
                  </a:lnTo>
                  <a:lnTo>
                    <a:pt x="7457" y="13221"/>
                  </a:lnTo>
                  <a:lnTo>
                    <a:pt x="7451" y="13222"/>
                  </a:lnTo>
                  <a:lnTo>
                    <a:pt x="7444" y="13222"/>
                  </a:lnTo>
                  <a:lnTo>
                    <a:pt x="60" y="13222"/>
                  </a:lnTo>
                  <a:lnTo>
                    <a:pt x="54" y="13222"/>
                  </a:lnTo>
                  <a:lnTo>
                    <a:pt x="48" y="13221"/>
                  </a:lnTo>
                  <a:lnTo>
                    <a:pt x="43" y="13218"/>
                  </a:lnTo>
                  <a:lnTo>
                    <a:pt x="37" y="13217"/>
                  </a:lnTo>
                  <a:lnTo>
                    <a:pt x="27" y="13211"/>
                  </a:lnTo>
                  <a:lnTo>
                    <a:pt x="18" y="13203"/>
                  </a:lnTo>
                  <a:lnTo>
                    <a:pt x="11" y="13195"/>
                  </a:lnTo>
                  <a:lnTo>
                    <a:pt x="5" y="13185"/>
                  </a:lnTo>
                  <a:lnTo>
                    <a:pt x="3" y="13179"/>
                  </a:lnTo>
                  <a:lnTo>
                    <a:pt x="2" y="13174"/>
                  </a:lnTo>
                  <a:lnTo>
                    <a:pt x="0" y="13167"/>
                  </a:lnTo>
                  <a:lnTo>
                    <a:pt x="0" y="13161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2" y="48"/>
                  </a:lnTo>
                  <a:lnTo>
                    <a:pt x="3" y="42"/>
                  </a:lnTo>
                  <a:lnTo>
                    <a:pt x="5" y="36"/>
                  </a:lnTo>
                  <a:lnTo>
                    <a:pt x="11" y="26"/>
                  </a:lnTo>
                  <a:lnTo>
                    <a:pt x="18" y="17"/>
                  </a:lnTo>
                  <a:lnTo>
                    <a:pt x="27" y="10"/>
                  </a:lnTo>
                  <a:lnTo>
                    <a:pt x="37" y="5"/>
                  </a:lnTo>
                  <a:lnTo>
                    <a:pt x="43" y="2"/>
                  </a:lnTo>
                  <a:lnTo>
                    <a:pt x="48" y="1"/>
                  </a:lnTo>
                  <a:lnTo>
                    <a:pt x="54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19">
              <a:extLst>
                <a:ext uri="{FF2B5EF4-FFF2-40B4-BE49-F238E27FC236}">
                  <a16:creationId xmlns:a16="http://schemas.microsoft.com/office/drawing/2014/main" id="{05B70A53-1E9B-4009-A267-B4BC715E52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8835" y="2056152"/>
              <a:ext cx="1656715" cy="295374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7E8DA80-307C-49E9-961A-FC146945C6B6}"/>
                </a:ext>
              </a:extLst>
            </p:cNvPr>
            <p:cNvGrpSpPr/>
            <p:nvPr/>
          </p:nvGrpSpPr>
          <p:grpSpPr>
            <a:xfrm>
              <a:off x="5298835" y="2056150"/>
              <a:ext cx="1656715" cy="108994"/>
              <a:chOff x="2252642" y="846142"/>
              <a:chExt cx="1930382" cy="127001"/>
            </a:xfrm>
          </p:grpSpPr>
          <p:sp>
            <p:nvSpPr>
              <p:cNvPr id="74" name="Rectangle 20">
                <a:extLst>
                  <a:ext uri="{FF2B5EF4-FFF2-40B4-BE49-F238E27FC236}">
                    <a16:creationId xmlns:a16="http://schemas.microsoft.com/office/drawing/2014/main" id="{1D4218A6-4BAA-4F66-BF2B-274669CD75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2642" y="846142"/>
                <a:ext cx="1930382" cy="127001"/>
              </a:xfrm>
              <a:prstGeom prst="rect">
                <a:avLst/>
              </a:prstGeom>
              <a:gradFill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1">
                <a:extLst>
                  <a:ext uri="{FF2B5EF4-FFF2-40B4-BE49-F238E27FC236}">
                    <a16:creationId xmlns:a16="http://schemas.microsoft.com/office/drawing/2014/main" id="{8F2D9E89-341E-4F25-A164-DDD244B53F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8042" y="912817"/>
                <a:ext cx="19050" cy="25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2">
                <a:extLst>
                  <a:ext uri="{FF2B5EF4-FFF2-40B4-BE49-F238E27FC236}">
                    <a16:creationId xmlns:a16="http://schemas.microsoft.com/office/drawing/2014/main" id="{BF9DF76D-60C3-4343-9EA7-0C8B71AA00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1854" y="908054"/>
                <a:ext cx="19050" cy="3016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3">
                <a:extLst>
                  <a:ext uri="{FF2B5EF4-FFF2-40B4-BE49-F238E27FC236}">
                    <a16:creationId xmlns:a16="http://schemas.microsoft.com/office/drawing/2014/main" id="{CD2D37AE-3A37-4361-8342-87C741F002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7254" y="898529"/>
                <a:ext cx="17463" cy="3968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4">
                <a:extLst>
                  <a:ext uri="{FF2B5EF4-FFF2-40B4-BE49-F238E27FC236}">
                    <a16:creationId xmlns:a16="http://schemas.microsoft.com/office/drawing/2014/main" id="{DBE50F8A-4C0E-41DE-8D65-173CAE649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1066" y="890592"/>
                <a:ext cx="17463" cy="476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5">
                <a:extLst>
                  <a:ext uri="{FF2B5EF4-FFF2-40B4-BE49-F238E27FC236}">
                    <a16:creationId xmlns:a16="http://schemas.microsoft.com/office/drawing/2014/main" id="{87A708E6-6B31-43F9-82CB-E355E752DB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4878" y="877891"/>
                <a:ext cx="17463" cy="603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36">
                <a:extLst>
                  <a:ext uri="{FF2B5EF4-FFF2-40B4-BE49-F238E27FC236}">
                    <a16:creationId xmlns:a16="http://schemas.microsoft.com/office/drawing/2014/main" id="{D4071981-F910-4849-A28F-DDEB6F3DCD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2028" y="873129"/>
                <a:ext cx="96837" cy="34925"/>
              </a:xfrm>
              <a:custGeom>
                <a:avLst/>
                <a:gdLst>
                  <a:gd name="T0" fmla="*/ 195 w 362"/>
                  <a:gd name="T1" fmla="*/ 0 h 133"/>
                  <a:gd name="T2" fmla="*/ 222 w 362"/>
                  <a:gd name="T3" fmla="*/ 3 h 133"/>
                  <a:gd name="T4" fmla="*/ 248 w 362"/>
                  <a:gd name="T5" fmla="*/ 10 h 133"/>
                  <a:gd name="T6" fmla="*/ 274 w 362"/>
                  <a:gd name="T7" fmla="*/ 19 h 133"/>
                  <a:gd name="T8" fmla="*/ 296 w 362"/>
                  <a:gd name="T9" fmla="*/ 31 h 133"/>
                  <a:gd name="T10" fmla="*/ 318 w 362"/>
                  <a:gd name="T11" fmla="*/ 46 h 133"/>
                  <a:gd name="T12" fmla="*/ 337 w 362"/>
                  <a:gd name="T13" fmla="*/ 63 h 133"/>
                  <a:gd name="T14" fmla="*/ 356 w 362"/>
                  <a:gd name="T15" fmla="*/ 83 h 133"/>
                  <a:gd name="T16" fmla="*/ 321 w 362"/>
                  <a:gd name="T17" fmla="*/ 133 h 133"/>
                  <a:gd name="T18" fmla="*/ 309 w 362"/>
                  <a:gd name="T19" fmla="*/ 116 h 133"/>
                  <a:gd name="T20" fmla="*/ 295 w 362"/>
                  <a:gd name="T21" fmla="*/ 101 h 133"/>
                  <a:gd name="T22" fmla="*/ 279 w 362"/>
                  <a:gd name="T23" fmla="*/ 87 h 133"/>
                  <a:gd name="T24" fmla="*/ 262 w 362"/>
                  <a:gd name="T25" fmla="*/ 77 h 133"/>
                  <a:gd name="T26" fmla="*/ 244 w 362"/>
                  <a:gd name="T27" fmla="*/ 68 h 133"/>
                  <a:gd name="T28" fmla="*/ 223 w 362"/>
                  <a:gd name="T29" fmla="*/ 61 h 133"/>
                  <a:gd name="T30" fmla="*/ 203 w 362"/>
                  <a:gd name="T31" fmla="*/ 57 h 133"/>
                  <a:gd name="T32" fmla="*/ 181 w 362"/>
                  <a:gd name="T33" fmla="*/ 55 h 133"/>
                  <a:gd name="T34" fmla="*/ 159 w 362"/>
                  <a:gd name="T35" fmla="*/ 57 h 133"/>
                  <a:gd name="T36" fmla="*/ 139 w 362"/>
                  <a:gd name="T37" fmla="*/ 61 h 133"/>
                  <a:gd name="T38" fmla="*/ 118 w 362"/>
                  <a:gd name="T39" fmla="*/ 68 h 133"/>
                  <a:gd name="T40" fmla="*/ 100 w 362"/>
                  <a:gd name="T41" fmla="*/ 77 h 133"/>
                  <a:gd name="T42" fmla="*/ 83 w 362"/>
                  <a:gd name="T43" fmla="*/ 87 h 133"/>
                  <a:gd name="T44" fmla="*/ 67 w 362"/>
                  <a:gd name="T45" fmla="*/ 101 h 133"/>
                  <a:gd name="T46" fmla="*/ 53 w 362"/>
                  <a:gd name="T47" fmla="*/ 116 h 133"/>
                  <a:gd name="T48" fmla="*/ 41 w 362"/>
                  <a:gd name="T49" fmla="*/ 133 h 133"/>
                  <a:gd name="T50" fmla="*/ 7 w 362"/>
                  <a:gd name="T51" fmla="*/ 83 h 133"/>
                  <a:gd name="T52" fmla="*/ 25 w 362"/>
                  <a:gd name="T53" fmla="*/ 63 h 133"/>
                  <a:gd name="T54" fmla="*/ 44 w 362"/>
                  <a:gd name="T55" fmla="*/ 46 h 133"/>
                  <a:gd name="T56" fmla="*/ 66 w 362"/>
                  <a:gd name="T57" fmla="*/ 31 h 133"/>
                  <a:gd name="T58" fmla="*/ 89 w 362"/>
                  <a:gd name="T59" fmla="*/ 19 h 133"/>
                  <a:gd name="T60" fmla="*/ 114 w 362"/>
                  <a:gd name="T61" fmla="*/ 10 h 133"/>
                  <a:gd name="T62" fmla="*/ 140 w 362"/>
                  <a:gd name="T63" fmla="*/ 3 h 133"/>
                  <a:gd name="T64" fmla="*/ 167 w 362"/>
                  <a:gd name="T65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62" h="133">
                    <a:moveTo>
                      <a:pt x="181" y="0"/>
                    </a:moveTo>
                    <a:lnTo>
                      <a:pt x="195" y="0"/>
                    </a:lnTo>
                    <a:lnTo>
                      <a:pt x="208" y="1"/>
                    </a:lnTo>
                    <a:lnTo>
                      <a:pt x="222" y="3"/>
                    </a:lnTo>
                    <a:lnTo>
                      <a:pt x="236" y="5"/>
                    </a:lnTo>
                    <a:lnTo>
                      <a:pt x="248" y="10"/>
                    </a:lnTo>
                    <a:lnTo>
                      <a:pt x="261" y="14"/>
                    </a:lnTo>
                    <a:lnTo>
                      <a:pt x="274" y="19"/>
                    </a:lnTo>
                    <a:lnTo>
                      <a:pt x="285" y="25"/>
                    </a:lnTo>
                    <a:lnTo>
                      <a:pt x="296" y="31"/>
                    </a:lnTo>
                    <a:lnTo>
                      <a:pt x="308" y="38"/>
                    </a:lnTo>
                    <a:lnTo>
                      <a:pt x="318" y="46"/>
                    </a:lnTo>
                    <a:lnTo>
                      <a:pt x="328" y="54"/>
                    </a:lnTo>
                    <a:lnTo>
                      <a:pt x="337" y="63"/>
                    </a:lnTo>
                    <a:lnTo>
                      <a:pt x="346" y="73"/>
                    </a:lnTo>
                    <a:lnTo>
                      <a:pt x="356" y="83"/>
                    </a:lnTo>
                    <a:lnTo>
                      <a:pt x="362" y="93"/>
                    </a:lnTo>
                    <a:lnTo>
                      <a:pt x="321" y="133"/>
                    </a:lnTo>
                    <a:lnTo>
                      <a:pt x="316" y="124"/>
                    </a:lnTo>
                    <a:lnTo>
                      <a:pt x="309" y="116"/>
                    </a:lnTo>
                    <a:lnTo>
                      <a:pt x="302" y="108"/>
                    </a:lnTo>
                    <a:lnTo>
                      <a:pt x="295" y="101"/>
                    </a:lnTo>
                    <a:lnTo>
                      <a:pt x="287" y="94"/>
                    </a:lnTo>
                    <a:lnTo>
                      <a:pt x="279" y="87"/>
                    </a:lnTo>
                    <a:lnTo>
                      <a:pt x="271" y="82"/>
                    </a:lnTo>
                    <a:lnTo>
                      <a:pt x="262" y="77"/>
                    </a:lnTo>
                    <a:lnTo>
                      <a:pt x="253" y="71"/>
                    </a:lnTo>
                    <a:lnTo>
                      <a:pt x="244" y="68"/>
                    </a:lnTo>
                    <a:lnTo>
                      <a:pt x="234" y="65"/>
                    </a:lnTo>
                    <a:lnTo>
                      <a:pt x="223" y="61"/>
                    </a:lnTo>
                    <a:lnTo>
                      <a:pt x="213" y="59"/>
                    </a:lnTo>
                    <a:lnTo>
                      <a:pt x="203" y="57"/>
                    </a:lnTo>
                    <a:lnTo>
                      <a:pt x="193" y="55"/>
                    </a:lnTo>
                    <a:lnTo>
                      <a:pt x="181" y="55"/>
                    </a:lnTo>
                    <a:lnTo>
                      <a:pt x="170" y="55"/>
                    </a:lnTo>
                    <a:lnTo>
                      <a:pt x="159" y="57"/>
                    </a:lnTo>
                    <a:lnTo>
                      <a:pt x="149" y="59"/>
                    </a:lnTo>
                    <a:lnTo>
                      <a:pt x="139" y="61"/>
                    </a:lnTo>
                    <a:lnTo>
                      <a:pt x="129" y="65"/>
                    </a:lnTo>
                    <a:lnTo>
                      <a:pt x="118" y="68"/>
                    </a:lnTo>
                    <a:lnTo>
                      <a:pt x="109" y="71"/>
                    </a:lnTo>
                    <a:lnTo>
                      <a:pt x="100" y="77"/>
                    </a:lnTo>
                    <a:lnTo>
                      <a:pt x="91" y="82"/>
                    </a:lnTo>
                    <a:lnTo>
                      <a:pt x="83" y="87"/>
                    </a:lnTo>
                    <a:lnTo>
                      <a:pt x="75" y="94"/>
                    </a:lnTo>
                    <a:lnTo>
                      <a:pt x="67" y="101"/>
                    </a:lnTo>
                    <a:lnTo>
                      <a:pt x="60" y="108"/>
                    </a:lnTo>
                    <a:lnTo>
                      <a:pt x="53" y="116"/>
                    </a:lnTo>
                    <a:lnTo>
                      <a:pt x="47" y="124"/>
                    </a:lnTo>
                    <a:lnTo>
                      <a:pt x="41" y="133"/>
                    </a:lnTo>
                    <a:lnTo>
                      <a:pt x="0" y="93"/>
                    </a:lnTo>
                    <a:lnTo>
                      <a:pt x="7" y="83"/>
                    </a:lnTo>
                    <a:lnTo>
                      <a:pt x="16" y="73"/>
                    </a:lnTo>
                    <a:lnTo>
                      <a:pt x="25" y="63"/>
                    </a:lnTo>
                    <a:lnTo>
                      <a:pt x="34" y="54"/>
                    </a:lnTo>
                    <a:lnTo>
                      <a:pt x="44" y="46"/>
                    </a:lnTo>
                    <a:lnTo>
                      <a:pt x="55" y="38"/>
                    </a:lnTo>
                    <a:lnTo>
                      <a:pt x="66" y="31"/>
                    </a:lnTo>
                    <a:lnTo>
                      <a:pt x="77" y="25"/>
                    </a:lnTo>
                    <a:lnTo>
                      <a:pt x="89" y="19"/>
                    </a:lnTo>
                    <a:lnTo>
                      <a:pt x="101" y="14"/>
                    </a:lnTo>
                    <a:lnTo>
                      <a:pt x="114" y="10"/>
                    </a:lnTo>
                    <a:lnTo>
                      <a:pt x="126" y="5"/>
                    </a:lnTo>
                    <a:lnTo>
                      <a:pt x="140" y="3"/>
                    </a:lnTo>
                    <a:lnTo>
                      <a:pt x="154" y="1"/>
                    </a:lnTo>
                    <a:lnTo>
                      <a:pt x="167" y="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37">
                <a:extLst>
                  <a:ext uri="{FF2B5EF4-FFF2-40B4-BE49-F238E27FC236}">
                    <a16:creationId xmlns:a16="http://schemas.microsoft.com/office/drawing/2014/main" id="{7B33CB87-65F3-4B27-A153-F5007D79ED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9489" y="896942"/>
                <a:ext cx="61912" cy="28576"/>
              </a:xfrm>
              <a:custGeom>
                <a:avLst/>
                <a:gdLst>
                  <a:gd name="T0" fmla="*/ 117 w 235"/>
                  <a:gd name="T1" fmla="*/ 0 h 111"/>
                  <a:gd name="T2" fmla="*/ 126 w 235"/>
                  <a:gd name="T3" fmla="*/ 1 h 111"/>
                  <a:gd name="T4" fmla="*/ 135 w 235"/>
                  <a:gd name="T5" fmla="*/ 2 h 111"/>
                  <a:gd name="T6" fmla="*/ 144 w 235"/>
                  <a:gd name="T7" fmla="*/ 3 h 111"/>
                  <a:gd name="T8" fmla="*/ 154 w 235"/>
                  <a:gd name="T9" fmla="*/ 6 h 111"/>
                  <a:gd name="T10" fmla="*/ 162 w 235"/>
                  <a:gd name="T11" fmla="*/ 8 h 111"/>
                  <a:gd name="T12" fmla="*/ 171 w 235"/>
                  <a:gd name="T13" fmla="*/ 11 h 111"/>
                  <a:gd name="T14" fmla="*/ 179 w 235"/>
                  <a:gd name="T15" fmla="*/ 15 h 111"/>
                  <a:gd name="T16" fmla="*/ 186 w 235"/>
                  <a:gd name="T17" fmla="*/ 19 h 111"/>
                  <a:gd name="T18" fmla="*/ 200 w 235"/>
                  <a:gd name="T19" fmla="*/ 30 h 111"/>
                  <a:gd name="T20" fmla="*/ 214 w 235"/>
                  <a:gd name="T21" fmla="*/ 41 h 111"/>
                  <a:gd name="T22" fmla="*/ 225 w 235"/>
                  <a:gd name="T23" fmla="*/ 54 h 111"/>
                  <a:gd name="T24" fmla="*/ 235 w 235"/>
                  <a:gd name="T25" fmla="*/ 68 h 111"/>
                  <a:gd name="T26" fmla="*/ 190 w 235"/>
                  <a:gd name="T27" fmla="*/ 111 h 111"/>
                  <a:gd name="T28" fmla="*/ 186 w 235"/>
                  <a:gd name="T29" fmla="*/ 99 h 111"/>
                  <a:gd name="T30" fmla="*/ 179 w 235"/>
                  <a:gd name="T31" fmla="*/ 90 h 111"/>
                  <a:gd name="T32" fmla="*/ 172 w 235"/>
                  <a:gd name="T33" fmla="*/ 81 h 111"/>
                  <a:gd name="T34" fmla="*/ 163 w 235"/>
                  <a:gd name="T35" fmla="*/ 73 h 111"/>
                  <a:gd name="T36" fmla="*/ 152 w 235"/>
                  <a:gd name="T37" fmla="*/ 67 h 111"/>
                  <a:gd name="T38" fmla="*/ 141 w 235"/>
                  <a:gd name="T39" fmla="*/ 63 h 111"/>
                  <a:gd name="T40" fmla="*/ 130 w 235"/>
                  <a:gd name="T41" fmla="*/ 59 h 111"/>
                  <a:gd name="T42" fmla="*/ 117 w 235"/>
                  <a:gd name="T43" fmla="*/ 59 h 111"/>
                  <a:gd name="T44" fmla="*/ 105 w 235"/>
                  <a:gd name="T45" fmla="*/ 59 h 111"/>
                  <a:gd name="T46" fmla="*/ 93 w 235"/>
                  <a:gd name="T47" fmla="*/ 63 h 111"/>
                  <a:gd name="T48" fmla="*/ 82 w 235"/>
                  <a:gd name="T49" fmla="*/ 67 h 111"/>
                  <a:gd name="T50" fmla="*/ 71 w 235"/>
                  <a:gd name="T51" fmla="*/ 73 h 111"/>
                  <a:gd name="T52" fmla="*/ 64 w 235"/>
                  <a:gd name="T53" fmla="*/ 81 h 111"/>
                  <a:gd name="T54" fmla="*/ 56 w 235"/>
                  <a:gd name="T55" fmla="*/ 90 h 111"/>
                  <a:gd name="T56" fmla="*/ 49 w 235"/>
                  <a:gd name="T57" fmla="*/ 99 h 111"/>
                  <a:gd name="T58" fmla="*/ 44 w 235"/>
                  <a:gd name="T59" fmla="*/ 111 h 111"/>
                  <a:gd name="T60" fmla="*/ 0 w 235"/>
                  <a:gd name="T61" fmla="*/ 68 h 111"/>
                  <a:gd name="T62" fmla="*/ 9 w 235"/>
                  <a:gd name="T63" fmla="*/ 54 h 111"/>
                  <a:gd name="T64" fmla="*/ 20 w 235"/>
                  <a:gd name="T65" fmla="*/ 41 h 111"/>
                  <a:gd name="T66" fmla="*/ 34 w 235"/>
                  <a:gd name="T67" fmla="*/ 30 h 111"/>
                  <a:gd name="T68" fmla="*/ 49 w 235"/>
                  <a:gd name="T69" fmla="*/ 19 h 111"/>
                  <a:gd name="T70" fmla="*/ 56 w 235"/>
                  <a:gd name="T71" fmla="*/ 15 h 111"/>
                  <a:gd name="T72" fmla="*/ 64 w 235"/>
                  <a:gd name="T73" fmla="*/ 11 h 111"/>
                  <a:gd name="T74" fmla="*/ 73 w 235"/>
                  <a:gd name="T75" fmla="*/ 8 h 111"/>
                  <a:gd name="T76" fmla="*/ 81 w 235"/>
                  <a:gd name="T77" fmla="*/ 6 h 111"/>
                  <a:gd name="T78" fmla="*/ 90 w 235"/>
                  <a:gd name="T79" fmla="*/ 3 h 111"/>
                  <a:gd name="T80" fmla="*/ 99 w 235"/>
                  <a:gd name="T81" fmla="*/ 2 h 111"/>
                  <a:gd name="T82" fmla="*/ 108 w 235"/>
                  <a:gd name="T83" fmla="*/ 1 h 111"/>
                  <a:gd name="T84" fmla="*/ 117 w 235"/>
                  <a:gd name="T85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35" h="111">
                    <a:moveTo>
                      <a:pt x="117" y="0"/>
                    </a:moveTo>
                    <a:lnTo>
                      <a:pt x="126" y="1"/>
                    </a:lnTo>
                    <a:lnTo>
                      <a:pt x="135" y="2"/>
                    </a:lnTo>
                    <a:lnTo>
                      <a:pt x="144" y="3"/>
                    </a:lnTo>
                    <a:lnTo>
                      <a:pt x="154" y="6"/>
                    </a:lnTo>
                    <a:lnTo>
                      <a:pt x="162" y="8"/>
                    </a:lnTo>
                    <a:lnTo>
                      <a:pt x="171" y="11"/>
                    </a:lnTo>
                    <a:lnTo>
                      <a:pt x="179" y="15"/>
                    </a:lnTo>
                    <a:lnTo>
                      <a:pt x="186" y="19"/>
                    </a:lnTo>
                    <a:lnTo>
                      <a:pt x="200" y="30"/>
                    </a:lnTo>
                    <a:lnTo>
                      <a:pt x="214" y="41"/>
                    </a:lnTo>
                    <a:lnTo>
                      <a:pt x="225" y="54"/>
                    </a:lnTo>
                    <a:lnTo>
                      <a:pt x="235" y="68"/>
                    </a:lnTo>
                    <a:lnTo>
                      <a:pt x="190" y="111"/>
                    </a:lnTo>
                    <a:lnTo>
                      <a:pt x="186" y="99"/>
                    </a:lnTo>
                    <a:lnTo>
                      <a:pt x="179" y="90"/>
                    </a:lnTo>
                    <a:lnTo>
                      <a:pt x="172" y="81"/>
                    </a:lnTo>
                    <a:lnTo>
                      <a:pt x="163" y="73"/>
                    </a:lnTo>
                    <a:lnTo>
                      <a:pt x="152" y="67"/>
                    </a:lnTo>
                    <a:lnTo>
                      <a:pt x="141" y="63"/>
                    </a:lnTo>
                    <a:lnTo>
                      <a:pt x="130" y="59"/>
                    </a:lnTo>
                    <a:lnTo>
                      <a:pt x="117" y="59"/>
                    </a:lnTo>
                    <a:lnTo>
                      <a:pt x="105" y="59"/>
                    </a:lnTo>
                    <a:lnTo>
                      <a:pt x="93" y="63"/>
                    </a:lnTo>
                    <a:lnTo>
                      <a:pt x="82" y="67"/>
                    </a:lnTo>
                    <a:lnTo>
                      <a:pt x="71" y="73"/>
                    </a:lnTo>
                    <a:lnTo>
                      <a:pt x="64" y="81"/>
                    </a:lnTo>
                    <a:lnTo>
                      <a:pt x="56" y="90"/>
                    </a:lnTo>
                    <a:lnTo>
                      <a:pt x="49" y="99"/>
                    </a:lnTo>
                    <a:lnTo>
                      <a:pt x="44" y="111"/>
                    </a:lnTo>
                    <a:lnTo>
                      <a:pt x="0" y="68"/>
                    </a:lnTo>
                    <a:lnTo>
                      <a:pt x="9" y="54"/>
                    </a:lnTo>
                    <a:lnTo>
                      <a:pt x="20" y="41"/>
                    </a:lnTo>
                    <a:lnTo>
                      <a:pt x="34" y="30"/>
                    </a:lnTo>
                    <a:lnTo>
                      <a:pt x="49" y="19"/>
                    </a:lnTo>
                    <a:lnTo>
                      <a:pt x="56" y="15"/>
                    </a:lnTo>
                    <a:lnTo>
                      <a:pt x="64" y="11"/>
                    </a:lnTo>
                    <a:lnTo>
                      <a:pt x="73" y="8"/>
                    </a:lnTo>
                    <a:lnTo>
                      <a:pt x="81" y="6"/>
                    </a:lnTo>
                    <a:lnTo>
                      <a:pt x="90" y="3"/>
                    </a:lnTo>
                    <a:lnTo>
                      <a:pt x="99" y="2"/>
                    </a:lnTo>
                    <a:lnTo>
                      <a:pt x="108" y="1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38">
                <a:extLst>
                  <a:ext uri="{FF2B5EF4-FFF2-40B4-BE49-F238E27FC236}">
                    <a16:creationId xmlns:a16="http://schemas.microsoft.com/office/drawing/2014/main" id="{65F2464D-9E16-4BE4-9F22-01B6EB2908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539" y="920755"/>
                <a:ext cx="23813" cy="22225"/>
              </a:xfrm>
              <a:custGeom>
                <a:avLst/>
                <a:gdLst>
                  <a:gd name="T0" fmla="*/ 42 w 84"/>
                  <a:gd name="T1" fmla="*/ 0 h 84"/>
                  <a:gd name="T2" fmla="*/ 51 w 84"/>
                  <a:gd name="T3" fmla="*/ 0 h 84"/>
                  <a:gd name="T4" fmla="*/ 59 w 84"/>
                  <a:gd name="T5" fmla="*/ 2 h 84"/>
                  <a:gd name="T6" fmla="*/ 66 w 84"/>
                  <a:gd name="T7" fmla="*/ 7 h 84"/>
                  <a:gd name="T8" fmla="*/ 72 w 84"/>
                  <a:gd name="T9" fmla="*/ 11 h 84"/>
                  <a:gd name="T10" fmla="*/ 77 w 84"/>
                  <a:gd name="T11" fmla="*/ 18 h 84"/>
                  <a:gd name="T12" fmla="*/ 81 w 84"/>
                  <a:gd name="T13" fmla="*/ 25 h 84"/>
                  <a:gd name="T14" fmla="*/ 83 w 84"/>
                  <a:gd name="T15" fmla="*/ 33 h 84"/>
                  <a:gd name="T16" fmla="*/ 84 w 84"/>
                  <a:gd name="T17" fmla="*/ 42 h 84"/>
                  <a:gd name="T18" fmla="*/ 84 w 84"/>
                  <a:gd name="T19" fmla="*/ 43 h 84"/>
                  <a:gd name="T20" fmla="*/ 84 w 84"/>
                  <a:gd name="T21" fmla="*/ 44 h 84"/>
                  <a:gd name="T22" fmla="*/ 42 w 84"/>
                  <a:gd name="T23" fmla="*/ 84 h 84"/>
                  <a:gd name="T24" fmla="*/ 0 w 84"/>
                  <a:gd name="T25" fmla="*/ 44 h 84"/>
                  <a:gd name="T26" fmla="*/ 0 w 84"/>
                  <a:gd name="T27" fmla="*/ 43 h 84"/>
                  <a:gd name="T28" fmla="*/ 0 w 84"/>
                  <a:gd name="T29" fmla="*/ 42 h 84"/>
                  <a:gd name="T30" fmla="*/ 1 w 84"/>
                  <a:gd name="T31" fmla="*/ 33 h 84"/>
                  <a:gd name="T32" fmla="*/ 3 w 84"/>
                  <a:gd name="T33" fmla="*/ 25 h 84"/>
                  <a:gd name="T34" fmla="*/ 7 w 84"/>
                  <a:gd name="T35" fmla="*/ 18 h 84"/>
                  <a:gd name="T36" fmla="*/ 12 w 84"/>
                  <a:gd name="T37" fmla="*/ 11 h 84"/>
                  <a:gd name="T38" fmla="*/ 18 w 84"/>
                  <a:gd name="T39" fmla="*/ 7 h 84"/>
                  <a:gd name="T40" fmla="*/ 26 w 84"/>
                  <a:gd name="T41" fmla="*/ 2 h 84"/>
                  <a:gd name="T42" fmla="*/ 34 w 84"/>
                  <a:gd name="T43" fmla="*/ 0 h 84"/>
                  <a:gd name="T44" fmla="*/ 42 w 84"/>
                  <a:gd name="T4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4" h="84">
                    <a:moveTo>
                      <a:pt x="42" y="0"/>
                    </a:moveTo>
                    <a:lnTo>
                      <a:pt x="51" y="0"/>
                    </a:lnTo>
                    <a:lnTo>
                      <a:pt x="59" y="2"/>
                    </a:lnTo>
                    <a:lnTo>
                      <a:pt x="66" y="7"/>
                    </a:lnTo>
                    <a:lnTo>
                      <a:pt x="72" y="11"/>
                    </a:lnTo>
                    <a:lnTo>
                      <a:pt x="77" y="18"/>
                    </a:lnTo>
                    <a:lnTo>
                      <a:pt x="81" y="25"/>
                    </a:lnTo>
                    <a:lnTo>
                      <a:pt x="83" y="33"/>
                    </a:lnTo>
                    <a:lnTo>
                      <a:pt x="84" y="42"/>
                    </a:lnTo>
                    <a:lnTo>
                      <a:pt x="84" y="43"/>
                    </a:lnTo>
                    <a:lnTo>
                      <a:pt x="84" y="44"/>
                    </a:lnTo>
                    <a:lnTo>
                      <a:pt x="42" y="84"/>
                    </a:lnTo>
                    <a:lnTo>
                      <a:pt x="0" y="44"/>
                    </a:lnTo>
                    <a:lnTo>
                      <a:pt x="0" y="43"/>
                    </a:lnTo>
                    <a:lnTo>
                      <a:pt x="0" y="42"/>
                    </a:lnTo>
                    <a:lnTo>
                      <a:pt x="1" y="33"/>
                    </a:lnTo>
                    <a:lnTo>
                      <a:pt x="3" y="25"/>
                    </a:lnTo>
                    <a:lnTo>
                      <a:pt x="7" y="18"/>
                    </a:lnTo>
                    <a:lnTo>
                      <a:pt x="12" y="11"/>
                    </a:lnTo>
                    <a:lnTo>
                      <a:pt x="18" y="7"/>
                    </a:lnTo>
                    <a:lnTo>
                      <a:pt x="26" y="2"/>
                    </a:lnTo>
                    <a:lnTo>
                      <a:pt x="34" y="0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39">
                <a:extLst>
                  <a:ext uri="{FF2B5EF4-FFF2-40B4-BE49-F238E27FC236}">
                    <a16:creationId xmlns:a16="http://schemas.microsoft.com/office/drawing/2014/main" id="{8D60F9FF-1206-48D1-BE19-D8854038C7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35385" y="876304"/>
                <a:ext cx="130173" cy="61913"/>
              </a:xfrm>
              <a:custGeom>
                <a:avLst/>
                <a:gdLst>
                  <a:gd name="T0" fmla="*/ 418 w 492"/>
                  <a:gd name="T1" fmla="*/ 0 h 235"/>
                  <a:gd name="T2" fmla="*/ 430 w 492"/>
                  <a:gd name="T3" fmla="*/ 2 h 235"/>
                  <a:gd name="T4" fmla="*/ 440 w 492"/>
                  <a:gd name="T5" fmla="*/ 9 h 235"/>
                  <a:gd name="T6" fmla="*/ 446 w 492"/>
                  <a:gd name="T7" fmla="*/ 19 h 235"/>
                  <a:gd name="T8" fmla="*/ 448 w 492"/>
                  <a:gd name="T9" fmla="*/ 31 h 235"/>
                  <a:gd name="T10" fmla="*/ 470 w 492"/>
                  <a:gd name="T11" fmla="*/ 58 h 235"/>
                  <a:gd name="T12" fmla="*/ 479 w 492"/>
                  <a:gd name="T13" fmla="*/ 60 h 235"/>
                  <a:gd name="T14" fmla="*/ 487 w 492"/>
                  <a:gd name="T15" fmla="*/ 65 h 235"/>
                  <a:gd name="T16" fmla="*/ 491 w 492"/>
                  <a:gd name="T17" fmla="*/ 73 h 235"/>
                  <a:gd name="T18" fmla="*/ 492 w 492"/>
                  <a:gd name="T19" fmla="*/ 82 h 235"/>
                  <a:gd name="T20" fmla="*/ 492 w 492"/>
                  <a:gd name="T21" fmla="*/ 158 h 235"/>
                  <a:gd name="T22" fmla="*/ 489 w 492"/>
                  <a:gd name="T23" fmla="*/ 166 h 235"/>
                  <a:gd name="T24" fmla="*/ 483 w 492"/>
                  <a:gd name="T25" fmla="*/ 173 h 235"/>
                  <a:gd name="T26" fmla="*/ 474 w 492"/>
                  <a:gd name="T27" fmla="*/ 177 h 235"/>
                  <a:gd name="T28" fmla="*/ 448 w 492"/>
                  <a:gd name="T29" fmla="*/ 177 h 235"/>
                  <a:gd name="T30" fmla="*/ 448 w 492"/>
                  <a:gd name="T31" fmla="*/ 211 h 235"/>
                  <a:gd name="T32" fmla="*/ 443 w 492"/>
                  <a:gd name="T33" fmla="*/ 222 h 235"/>
                  <a:gd name="T34" fmla="*/ 435 w 492"/>
                  <a:gd name="T35" fmla="*/ 230 h 235"/>
                  <a:gd name="T36" fmla="*/ 424 w 492"/>
                  <a:gd name="T37" fmla="*/ 235 h 235"/>
                  <a:gd name="T38" fmla="*/ 29 w 492"/>
                  <a:gd name="T39" fmla="*/ 235 h 235"/>
                  <a:gd name="T40" fmla="*/ 18 w 492"/>
                  <a:gd name="T41" fmla="*/ 233 h 235"/>
                  <a:gd name="T42" fmla="*/ 9 w 492"/>
                  <a:gd name="T43" fmla="*/ 227 h 235"/>
                  <a:gd name="T44" fmla="*/ 2 w 492"/>
                  <a:gd name="T45" fmla="*/ 217 h 235"/>
                  <a:gd name="T46" fmla="*/ 0 w 492"/>
                  <a:gd name="T47" fmla="*/ 205 h 235"/>
                  <a:gd name="T48" fmla="*/ 1 w 492"/>
                  <a:gd name="T49" fmla="*/ 24 h 235"/>
                  <a:gd name="T50" fmla="*/ 5 w 492"/>
                  <a:gd name="T51" fmla="*/ 14 h 235"/>
                  <a:gd name="T52" fmla="*/ 13 w 492"/>
                  <a:gd name="T53" fmla="*/ 6 h 235"/>
                  <a:gd name="T54" fmla="*/ 24 w 492"/>
                  <a:gd name="T55" fmla="*/ 1 h 235"/>
                  <a:gd name="T56" fmla="*/ 448 w 492"/>
                  <a:gd name="T57" fmla="*/ 93 h 235"/>
                  <a:gd name="T58" fmla="*/ 457 w 492"/>
                  <a:gd name="T59" fmla="*/ 141 h 235"/>
                  <a:gd name="T60" fmla="*/ 448 w 492"/>
                  <a:gd name="T61" fmla="*/ 93 h 235"/>
                  <a:gd name="T62" fmla="*/ 35 w 492"/>
                  <a:gd name="T63" fmla="*/ 35 h 235"/>
                  <a:gd name="T64" fmla="*/ 413 w 492"/>
                  <a:gd name="T65" fmla="*/ 199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92" h="235">
                    <a:moveTo>
                      <a:pt x="29" y="0"/>
                    </a:moveTo>
                    <a:lnTo>
                      <a:pt x="418" y="0"/>
                    </a:lnTo>
                    <a:lnTo>
                      <a:pt x="424" y="1"/>
                    </a:lnTo>
                    <a:lnTo>
                      <a:pt x="430" y="2"/>
                    </a:lnTo>
                    <a:lnTo>
                      <a:pt x="435" y="6"/>
                    </a:lnTo>
                    <a:lnTo>
                      <a:pt x="440" y="9"/>
                    </a:lnTo>
                    <a:lnTo>
                      <a:pt x="443" y="14"/>
                    </a:lnTo>
                    <a:lnTo>
                      <a:pt x="446" y="19"/>
                    </a:lnTo>
                    <a:lnTo>
                      <a:pt x="448" y="24"/>
                    </a:lnTo>
                    <a:lnTo>
                      <a:pt x="448" y="31"/>
                    </a:lnTo>
                    <a:lnTo>
                      <a:pt x="448" y="58"/>
                    </a:lnTo>
                    <a:lnTo>
                      <a:pt x="470" y="58"/>
                    </a:lnTo>
                    <a:lnTo>
                      <a:pt x="474" y="59"/>
                    </a:lnTo>
                    <a:lnTo>
                      <a:pt x="479" y="60"/>
                    </a:lnTo>
                    <a:lnTo>
                      <a:pt x="483" y="63"/>
                    </a:lnTo>
                    <a:lnTo>
                      <a:pt x="487" y="65"/>
                    </a:lnTo>
                    <a:lnTo>
                      <a:pt x="489" y="68"/>
                    </a:lnTo>
                    <a:lnTo>
                      <a:pt x="491" y="73"/>
                    </a:lnTo>
                    <a:lnTo>
                      <a:pt x="492" y="76"/>
                    </a:lnTo>
                    <a:lnTo>
                      <a:pt x="492" y="82"/>
                    </a:lnTo>
                    <a:lnTo>
                      <a:pt x="492" y="154"/>
                    </a:lnTo>
                    <a:lnTo>
                      <a:pt x="492" y="158"/>
                    </a:lnTo>
                    <a:lnTo>
                      <a:pt x="491" y="163"/>
                    </a:lnTo>
                    <a:lnTo>
                      <a:pt x="489" y="166"/>
                    </a:lnTo>
                    <a:lnTo>
                      <a:pt x="487" y="170"/>
                    </a:lnTo>
                    <a:lnTo>
                      <a:pt x="483" y="173"/>
                    </a:lnTo>
                    <a:lnTo>
                      <a:pt x="479" y="176"/>
                    </a:lnTo>
                    <a:lnTo>
                      <a:pt x="474" y="177"/>
                    </a:lnTo>
                    <a:lnTo>
                      <a:pt x="470" y="177"/>
                    </a:lnTo>
                    <a:lnTo>
                      <a:pt x="448" y="177"/>
                    </a:lnTo>
                    <a:lnTo>
                      <a:pt x="448" y="205"/>
                    </a:lnTo>
                    <a:lnTo>
                      <a:pt x="448" y="211"/>
                    </a:lnTo>
                    <a:lnTo>
                      <a:pt x="446" y="217"/>
                    </a:lnTo>
                    <a:lnTo>
                      <a:pt x="443" y="222"/>
                    </a:lnTo>
                    <a:lnTo>
                      <a:pt x="440" y="227"/>
                    </a:lnTo>
                    <a:lnTo>
                      <a:pt x="435" y="230"/>
                    </a:lnTo>
                    <a:lnTo>
                      <a:pt x="430" y="233"/>
                    </a:lnTo>
                    <a:lnTo>
                      <a:pt x="424" y="235"/>
                    </a:lnTo>
                    <a:lnTo>
                      <a:pt x="418" y="235"/>
                    </a:lnTo>
                    <a:lnTo>
                      <a:pt x="29" y="235"/>
                    </a:lnTo>
                    <a:lnTo>
                      <a:pt x="24" y="235"/>
                    </a:lnTo>
                    <a:lnTo>
                      <a:pt x="18" y="233"/>
                    </a:lnTo>
                    <a:lnTo>
                      <a:pt x="13" y="230"/>
                    </a:lnTo>
                    <a:lnTo>
                      <a:pt x="9" y="227"/>
                    </a:lnTo>
                    <a:lnTo>
                      <a:pt x="5" y="222"/>
                    </a:lnTo>
                    <a:lnTo>
                      <a:pt x="2" y="217"/>
                    </a:lnTo>
                    <a:lnTo>
                      <a:pt x="1" y="211"/>
                    </a:lnTo>
                    <a:lnTo>
                      <a:pt x="0" y="205"/>
                    </a:lnTo>
                    <a:lnTo>
                      <a:pt x="0" y="31"/>
                    </a:lnTo>
                    <a:lnTo>
                      <a:pt x="1" y="24"/>
                    </a:lnTo>
                    <a:lnTo>
                      <a:pt x="2" y="19"/>
                    </a:lnTo>
                    <a:lnTo>
                      <a:pt x="5" y="14"/>
                    </a:lnTo>
                    <a:lnTo>
                      <a:pt x="9" y="9"/>
                    </a:lnTo>
                    <a:lnTo>
                      <a:pt x="13" y="6"/>
                    </a:lnTo>
                    <a:lnTo>
                      <a:pt x="18" y="2"/>
                    </a:lnTo>
                    <a:lnTo>
                      <a:pt x="24" y="1"/>
                    </a:lnTo>
                    <a:lnTo>
                      <a:pt x="29" y="0"/>
                    </a:lnTo>
                    <a:close/>
                    <a:moveTo>
                      <a:pt x="448" y="93"/>
                    </a:moveTo>
                    <a:lnTo>
                      <a:pt x="448" y="141"/>
                    </a:lnTo>
                    <a:lnTo>
                      <a:pt x="457" y="141"/>
                    </a:lnTo>
                    <a:lnTo>
                      <a:pt x="457" y="93"/>
                    </a:lnTo>
                    <a:lnTo>
                      <a:pt x="448" y="93"/>
                    </a:lnTo>
                    <a:close/>
                    <a:moveTo>
                      <a:pt x="413" y="35"/>
                    </a:moveTo>
                    <a:lnTo>
                      <a:pt x="35" y="35"/>
                    </a:lnTo>
                    <a:lnTo>
                      <a:pt x="35" y="199"/>
                    </a:lnTo>
                    <a:lnTo>
                      <a:pt x="413" y="199"/>
                    </a:lnTo>
                    <a:lnTo>
                      <a:pt x="413" y="3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40">
                <a:extLst>
                  <a:ext uri="{FF2B5EF4-FFF2-40B4-BE49-F238E27FC236}">
                    <a16:creationId xmlns:a16="http://schemas.microsoft.com/office/drawing/2014/main" id="{06EAEABF-CCBE-43A3-AB37-7D544ECCC9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1266" y="890592"/>
                <a:ext cx="87312" cy="349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41">
                <a:extLst>
                  <a:ext uri="{FF2B5EF4-FFF2-40B4-BE49-F238E27FC236}">
                    <a16:creationId xmlns:a16="http://schemas.microsoft.com/office/drawing/2014/main" id="{09EA6EA2-0C9D-4CC2-A3AC-4CEE45A303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44937" y="862013"/>
                <a:ext cx="52388" cy="96838"/>
              </a:xfrm>
              <a:custGeom>
                <a:avLst/>
                <a:gdLst>
                  <a:gd name="T0" fmla="*/ 25 w 200"/>
                  <a:gd name="T1" fmla="*/ 73 h 367"/>
                  <a:gd name="T2" fmla="*/ 79 w 200"/>
                  <a:gd name="T3" fmla="*/ 127 h 367"/>
                  <a:gd name="T4" fmla="*/ 80 w 200"/>
                  <a:gd name="T5" fmla="*/ 0 h 367"/>
                  <a:gd name="T6" fmla="*/ 184 w 200"/>
                  <a:gd name="T7" fmla="*/ 102 h 367"/>
                  <a:gd name="T8" fmla="*/ 196 w 200"/>
                  <a:gd name="T9" fmla="*/ 114 h 367"/>
                  <a:gd name="T10" fmla="*/ 184 w 200"/>
                  <a:gd name="T11" fmla="*/ 127 h 367"/>
                  <a:gd name="T12" fmla="*/ 131 w 200"/>
                  <a:gd name="T13" fmla="*/ 179 h 367"/>
                  <a:gd name="T14" fmla="*/ 187 w 200"/>
                  <a:gd name="T15" fmla="*/ 235 h 367"/>
                  <a:gd name="T16" fmla="*/ 200 w 200"/>
                  <a:gd name="T17" fmla="*/ 246 h 367"/>
                  <a:gd name="T18" fmla="*/ 187 w 200"/>
                  <a:gd name="T19" fmla="*/ 259 h 367"/>
                  <a:gd name="T20" fmla="*/ 110 w 200"/>
                  <a:gd name="T21" fmla="*/ 338 h 367"/>
                  <a:gd name="T22" fmla="*/ 79 w 200"/>
                  <a:gd name="T23" fmla="*/ 367 h 367"/>
                  <a:gd name="T24" fmla="*/ 79 w 200"/>
                  <a:gd name="T25" fmla="*/ 325 h 367"/>
                  <a:gd name="T26" fmla="*/ 79 w 200"/>
                  <a:gd name="T27" fmla="*/ 232 h 367"/>
                  <a:gd name="T28" fmla="*/ 29 w 200"/>
                  <a:gd name="T29" fmla="*/ 283 h 367"/>
                  <a:gd name="T30" fmla="*/ 4 w 200"/>
                  <a:gd name="T31" fmla="*/ 258 h 367"/>
                  <a:gd name="T32" fmla="*/ 79 w 200"/>
                  <a:gd name="T33" fmla="*/ 182 h 367"/>
                  <a:gd name="T34" fmla="*/ 79 w 200"/>
                  <a:gd name="T35" fmla="*/ 177 h 367"/>
                  <a:gd name="T36" fmla="*/ 0 w 200"/>
                  <a:gd name="T37" fmla="*/ 98 h 367"/>
                  <a:gd name="T38" fmla="*/ 25 w 200"/>
                  <a:gd name="T39" fmla="*/ 73 h 367"/>
                  <a:gd name="T40" fmla="*/ 150 w 200"/>
                  <a:gd name="T41" fmla="*/ 246 h 367"/>
                  <a:gd name="T42" fmla="*/ 114 w 200"/>
                  <a:gd name="T43" fmla="*/ 212 h 367"/>
                  <a:gd name="T44" fmla="*/ 114 w 200"/>
                  <a:gd name="T45" fmla="*/ 282 h 367"/>
                  <a:gd name="T46" fmla="*/ 150 w 200"/>
                  <a:gd name="T47" fmla="*/ 246 h 367"/>
                  <a:gd name="T48" fmla="*/ 114 w 200"/>
                  <a:gd name="T49" fmla="*/ 82 h 367"/>
                  <a:gd name="T50" fmla="*/ 114 w 200"/>
                  <a:gd name="T51" fmla="*/ 146 h 367"/>
                  <a:gd name="T52" fmla="*/ 146 w 200"/>
                  <a:gd name="T53" fmla="*/ 114 h 367"/>
                  <a:gd name="T54" fmla="*/ 114 w 200"/>
                  <a:gd name="T55" fmla="*/ 82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0" h="367">
                    <a:moveTo>
                      <a:pt x="25" y="73"/>
                    </a:moveTo>
                    <a:lnTo>
                      <a:pt x="79" y="127"/>
                    </a:lnTo>
                    <a:lnTo>
                      <a:pt x="80" y="0"/>
                    </a:lnTo>
                    <a:lnTo>
                      <a:pt x="184" y="102"/>
                    </a:lnTo>
                    <a:lnTo>
                      <a:pt x="196" y="114"/>
                    </a:lnTo>
                    <a:lnTo>
                      <a:pt x="184" y="127"/>
                    </a:lnTo>
                    <a:lnTo>
                      <a:pt x="131" y="179"/>
                    </a:lnTo>
                    <a:lnTo>
                      <a:pt x="187" y="235"/>
                    </a:lnTo>
                    <a:lnTo>
                      <a:pt x="200" y="246"/>
                    </a:lnTo>
                    <a:lnTo>
                      <a:pt x="187" y="259"/>
                    </a:lnTo>
                    <a:lnTo>
                      <a:pt x="110" y="338"/>
                    </a:lnTo>
                    <a:lnTo>
                      <a:pt x="79" y="367"/>
                    </a:lnTo>
                    <a:lnTo>
                      <a:pt x="79" y="325"/>
                    </a:lnTo>
                    <a:lnTo>
                      <a:pt x="79" y="232"/>
                    </a:lnTo>
                    <a:lnTo>
                      <a:pt x="29" y="283"/>
                    </a:lnTo>
                    <a:lnTo>
                      <a:pt x="4" y="258"/>
                    </a:lnTo>
                    <a:lnTo>
                      <a:pt x="79" y="182"/>
                    </a:lnTo>
                    <a:lnTo>
                      <a:pt x="79" y="177"/>
                    </a:lnTo>
                    <a:lnTo>
                      <a:pt x="0" y="98"/>
                    </a:lnTo>
                    <a:lnTo>
                      <a:pt x="25" y="73"/>
                    </a:lnTo>
                    <a:close/>
                    <a:moveTo>
                      <a:pt x="150" y="246"/>
                    </a:moveTo>
                    <a:lnTo>
                      <a:pt x="114" y="212"/>
                    </a:lnTo>
                    <a:lnTo>
                      <a:pt x="114" y="282"/>
                    </a:lnTo>
                    <a:lnTo>
                      <a:pt x="150" y="246"/>
                    </a:lnTo>
                    <a:close/>
                    <a:moveTo>
                      <a:pt x="114" y="82"/>
                    </a:moveTo>
                    <a:lnTo>
                      <a:pt x="114" y="146"/>
                    </a:lnTo>
                    <a:lnTo>
                      <a:pt x="146" y="114"/>
                    </a:lnTo>
                    <a:lnTo>
                      <a:pt x="114" y="8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28686DE-794B-4302-B47F-850FF70227E3}"/>
                </a:ext>
              </a:extLst>
            </p:cNvPr>
            <p:cNvGrpSpPr/>
            <p:nvPr/>
          </p:nvGrpSpPr>
          <p:grpSpPr>
            <a:xfrm>
              <a:off x="5940539" y="5094371"/>
              <a:ext cx="371944" cy="371944"/>
              <a:chOff x="5940539" y="5094371"/>
              <a:chExt cx="371944" cy="371944"/>
            </a:xfrm>
          </p:grpSpPr>
          <p:sp>
            <p:nvSpPr>
              <p:cNvPr id="70" name="Freeform 33">
                <a:extLst>
                  <a:ext uri="{FF2B5EF4-FFF2-40B4-BE49-F238E27FC236}">
                    <a16:creationId xmlns:a16="http://schemas.microsoft.com/office/drawing/2014/main" id="{77018438-F25D-40AB-A18C-603209D3EF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0539" y="5094371"/>
                <a:ext cx="371944" cy="371944"/>
              </a:xfrm>
              <a:custGeom>
                <a:avLst/>
                <a:gdLst>
                  <a:gd name="T0" fmla="*/ 904 w 1639"/>
                  <a:gd name="T1" fmla="*/ 5 h 1638"/>
                  <a:gd name="T2" fmla="*/ 1025 w 1639"/>
                  <a:gd name="T3" fmla="*/ 27 h 1638"/>
                  <a:gd name="T4" fmla="*/ 1139 w 1639"/>
                  <a:gd name="T5" fmla="*/ 64 h 1638"/>
                  <a:gd name="T6" fmla="*/ 1245 w 1639"/>
                  <a:gd name="T7" fmla="*/ 119 h 1638"/>
                  <a:gd name="T8" fmla="*/ 1342 w 1639"/>
                  <a:gd name="T9" fmla="*/ 187 h 1638"/>
                  <a:gd name="T10" fmla="*/ 1427 w 1639"/>
                  <a:gd name="T11" fmla="*/ 268 h 1638"/>
                  <a:gd name="T12" fmla="*/ 1500 w 1639"/>
                  <a:gd name="T13" fmla="*/ 362 h 1638"/>
                  <a:gd name="T14" fmla="*/ 1560 w 1639"/>
                  <a:gd name="T15" fmla="*/ 464 h 1638"/>
                  <a:gd name="T16" fmla="*/ 1603 w 1639"/>
                  <a:gd name="T17" fmla="*/ 576 h 1638"/>
                  <a:gd name="T18" fmla="*/ 1630 w 1639"/>
                  <a:gd name="T19" fmla="*/ 695 h 1638"/>
                  <a:gd name="T20" fmla="*/ 1639 w 1639"/>
                  <a:gd name="T21" fmla="*/ 820 h 1638"/>
                  <a:gd name="T22" fmla="*/ 1630 w 1639"/>
                  <a:gd name="T23" fmla="*/ 944 h 1638"/>
                  <a:gd name="T24" fmla="*/ 1603 w 1639"/>
                  <a:gd name="T25" fmla="*/ 1063 h 1638"/>
                  <a:gd name="T26" fmla="*/ 1560 w 1639"/>
                  <a:gd name="T27" fmla="*/ 1174 h 1638"/>
                  <a:gd name="T28" fmla="*/ 1500 w 1639"/>
                  <a:gd name="T29" fmla="*/ 1278 h 1638"/>
                  <a:gd name="T30" fmla="*/ 1427 w 1639"/>
                  <a:gd name="T31" fmla="*/ 1371 h 1638"/>
                  <a:gd name="T32" fmla="*/ 1342 w 1639"/>
                  <a:gd name="T33" fmla="*/ 1452 h 1638"/>
                  <a:gd name="T34" fmla="*/ 1245 w 1639"/>
                  <a:gd name="T35" fmla="*/ 1520 h 1638"/>
                  <a:gd name="T36" fmla="*/ 1139 w 1639"/>
                  <a:gd name="T37" fmla="*/ 1575 h 1638"/>
                  <a:gd name="T38" fmla="*/ 1025 w 1639"/>
                  <a:gd name="T39" fmla="*/ 1613 h 1638"/>
                  <a:gd name="T40" fmla="*/ 904 w 1639"/>
                  <a:gd name="T41" fmla="*/ 1635 h 1638"/>
                  <a:gd name="T42" fmla="*/ 778 w 1639"/>
                  <a:gd name="T43" fmla="*/ 1637 h 1638"/>
                  <a:gd name="T44" fmla="*/ 655 w 1639"/>
                  <a:gd name="T45" fmla="*/ 1623 h 1638"/>
                  <a:gd name="T46" fmla="*/ 539 w 1639"/>
                  <a:gd name="T47" fmla="*/ 1589 h 1638"/>
                  <a:gd name="T48" fmla="*/ 429 w 1639"/>
                  <a:gd name="T49" fmla="*/ 1540 h 1638"/>
                  <a:gd name="T50" fmla="*/ 330 w 1639"/>
                  <a:gd name="T51" fmla="*/ 1477 h 1638"/>
                  <a:gd name="T52" fmla="*/ 241 w 1639"/>
                  <a:gd name="T53" fmla="*/ 1399 h 1638"/>
                  <a:gd name="T54" fmla="*/ 163 w 1639"/>
                  <a:gd name="T55" fmla="*/ 1310 h 1638"/>
                  <a:gd name="T56" fmla="*/ 100 w 1639"/>
                  <a:gd name="T57" fmla="*/ 1210 h 1638"/>
                  <a:gd name="T58" fmla="*/ 51 w 1639"/>
                  <a:gd name="T59" fmla="*/ 1102 h 1638"/>
                  <a:gd name="T60" fmla="*/ 17 w 1639"/>
                  <a:gd name="T61" fmla="*/ 985 h 1638"/>
                  <a:gd name="T62" fmla="*/ 1 w 1639"/>
                  <a:gd name="T63" fmla="*/ 862 h 1638"/>
                  <a:gd name="T64" fmla="*/ 5 w 1639"/>
                  <a:gd name="T65" fmla="*/ 736 h 1638"/>
                  <a:gd name="T66" fmla="*/ 27 w 1639"/>
                  <a:gd name="T67" fmla="*/ 615 h 1638"/>
                  <a:gd name="T68" fmla="*/ 65 w 1639"/>
                  <a:gd name="T69" fmla="*/ 501 h 1638"/>
                  <a:gd name="T70" fmla="*/ 119 w 1639"/>
                  <a:gd name="T71" fmla="*/ 395 h 1638"/>
                  <a:gd name="T72" fmla="*/ 187 w 1639"/>
                  <a:gd name="T73" fmla="*/ 299 h 1638"/>
                  <a:gd name="T74" fmla="*/ 270 w 1639"/>
                  <a:gd name="T75" fmla="*/ 213 h 1638"/>
                  <a:gd name="T76" fmla="*/ 362 w 1639"/>
                  <a:gd name="T77" fmla="*/ 141 h 1638"/>
                  <a:gd name="T78" fmla="*/ 465 w 1639"/>
                  <a:gd name="T79" fmla="*/ 81 h 1638"/>
                  <a:gd name="T80" fmla="*/ 576 w 1639"/>
                  <a:gd name="T81" fmla="*/ 37 h 1638"/>
                  <a:gd name="T82" fmla="*/ 695 w 1639"/>
                  <a:gd name="T83" fmla="*/ 9 h 1638"/>
                  <a:gd name="T84" fmla="*/ 820 w 1639"/>
                  <a:gd name="T85" fmla="*/ 0 h 1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39" h="1638">
                    <a:moveTo>
                      <a:pt x="820" y="0"/>
                    </a:moveTo>
                    <a:lnTo>
                      <a:pt x="863" y="1"/>
                    </a:lnTo>
                    <a:lnTo>
                      <a:pt x="904" y="5"/>
                    </a:lnTo>
                    <a:lnTo>
                      <a:pt x="945" y="9"/>
                    </a:lnTo>
                    <a:lnTo>
                      <a:pt x="986" y="17"/>
                    </a:lnTo>
                    <a:lnTo>
                      <a:pt x="1025" y="27"/>
                    </a:lnTo>
                    <a:lnTo>
                      <a:pt x="1063" y="37"/>
                    </a:lnTo>
                    <a:lnTo>
                      <a:pt x="1102" y="50"/>
                    </a:lnTo>
                    <a:lnTo>
                      <a:pt x="1139" y="64"/>
                    </a:lnTo>
                    <a:lnTo>
                      <a:pt x="1175" y="81"/>
                    </a:lnTo>
                    <a:lnTo>
                      <a:pt x="1211" y="99"/>
                    </a:lnTo>
                    <a:lnTo>
                      <a:pt x="1245" y="119"/>
                    </a:lnTo>
                    <a:lnTo>
                      <a:pt x="1279" y="141"/>
                    </a:lnTo>
                    <a:lnTo>
                      <a:pt x="1311" y="163"/>
                    </a:lnTo>
                    <a:lnTo>
                      <a:pt x="1342" y="187"/>
                    </a:lnTo>
                    <a:lnTo>
                      <a:pt x="1371" y="213"/>
                    </a:lnTo>
                    <a:lnTo>
                      <a:pt x="1400" y="240"/>
                    </a:lnTo>
                    <a:lnTo>
                      <a:pt x="1427" y="268"/>
                    </a:lnTo>
                    <a:lnTo>
                      <a:pt x="1452" y="299"/>
                    </a:lnTo>
                    <a:lnTo>
                      <a:pt x="1477" y="330"/>
                    </a:lnTo>
                    <a:lnTo>
                      <a:pt x="1500" y="362"/>
                    </a:lnTo>
                    <a:lnTo>
                      <a:pt x="1521" y="395"/>
                    </a:lnTo>
                    <a:lnTo>
                      <a:pt x="1541" y="429"/>
                    </a:lnTo>
                    <a:lnTo>
                      <a:pt x="1560" y="464"/>
                    </a:lnTo>
                    <a:lnTo>
                      <a:pt x="1576" y="501"/>
                    </a:lnTo>
                    <a:lnTo>
                      <a:pt x="1590" y="538"/>
                    </a:lnTo>
                    <a:lnTo>
                      <a:pt x="1603" y="576"/>
                    </a:lnTo>
                    <a:lnTo>
                      <a:pt x="1614" y="615"/>
                    </a:lnTo>
                    <a:lnTo>
                      <a:pt x="1623" y="655"/>
                    </a:lnTo>
                    <a:lnTo>
                      <a:pt x="1630" y="695"/>
                    </a:lnTo>
                    <a:lnTo>
                      <a:pt x="1636" y="736"/>
                    </a:lnTo>
                    <a:lnTo>
                      <a:pt x="1638" y="778"/>
                    </a:lnTo>
                    <a:lnTo>
                      <a:pt x="1639" y="820"/>
                    </a:lnTo>
                    <a:lnTo>
                      <a:pt x="1638" y="862"/>
                    </a:lnTo>
                    <a:lnTo>
                      <a:pt x="1636" y="903"/>
                    </a:lnTo>
                    <a:lnTo>
                      <a:pt x="1630" y="944"/>
                    </a:lnTo>
                    <a:lnTo>
                      <a:pt x="1623" y="985"/>
                    </a:lnTo>
                    <a:lnTo>
                      <a:pt x="1614" y="1024"/>
                    </a:lnTo>
                    <a:lnTo>
                      <a:pt x="1603" y="1063"/>
                    </a:lnTo>
                    <a:lnTo>
                      <a:pt x="1590" y="1102"/>
                    </a:lnTo>
                    <a:lnTo>
                      <a:pt x="1576" y="1138"/>
                    </a:lnTo>
                    <a:lnTo>
                      <a:pt x="1560" y="1174"/>
                    </a:lnTo>
                    <a:lnTo>
                      <a:pt x="1541" y="1210"/>
                    </a:lnTo>
                    <a:lnTo>
                      <a:pt x="1521" y="1244"/>
                    </a:lnTo>
                    <a:lnTo>
                      <a:pt x="1500" y="1278"/>
                    </a:lnTo>
                    <a:lnTo>
                      <a:pt x="1477" y="1310"/>
                    </a:lnTo>
                    <a:lnTo>
                      <a:pt x="1452" y="1341"/>
                    </a:lnTo>
                    <a:lnTo>
                      <a:pt x="1427" y="1371"/>
                    </a:lnTo>
                    <a:lnTo>
                      <a:pt x="1400" y="1399"/>
                    </a:lnTo>
                    <a:lnTo>
                      <a:pt x="1371" y="1426"/>
                    </a:lnTo>
                    <a:lnTo>
                      <a:pt x="1342" y="1452"/>
                    </a:lnTo>
                    <a:lnTo>
                      <a:pt x="1311" y="1477"/>
                    </a:lnTo>
                    <a:lnTo>
                      <a:pt x="1279" y="1499"/>
                    </a:lnTo>
                    <a:lnTo>
                      <a:pt x="1245" y="1520"/>
                    </a:lnTo>
                    <a:lnTo>
                      <a:pt x="1211" y="1540"/>
                    </a:lnTo>
                    <a:lnTo>
                      <a:pt x="1175" y="1558"/>
                    </a:lnTo>
                    <a:lnTo>
                      <a:pt x="1139" y="1575"/>
                    </a:lnTo>
                    <a:lnTo>
                      <a:pt x="1102" y="1589"/>
                    </a:lnTo>
                    <a:lnTo>
                      <a:pt x="1063" y="1602"/>
                    </a:lnTo>
                    <a:lnTo>
                      <a:pt x="1025" y="1613"/>
                    </a:lnTo>
                    <a:lnTo>
                      <a:pt x="986" y="1623"/>
                    </a:lnTo>
                    <a:lnTo>
                      <a:pt x="945" y="1629"/>
                    </a:lnTo>
                    <a:lnTo>
                      <a:pt x="904" y="1635"/>
                    </a:lnTo>
                    <a:lnTo>
                      <a:pt x="863" y="1637"/>
                    </a:lnTo>
                    <a:lnTo>
                      <a:pt x="820" y="1638"/>
                    </a:lnTo>
                    <a:lnTo>
                      <a:pt x="778" y="1637"/>
                    </a:lnTo>
                    <a:lnTo>
                      <a:pt x="736" y="1635"/>
                    </a:lnTo>
                    <a:lnTo>
                      <a:pt x="695" y="1629"/>
                    </a:lnTo>
                    <a:lnTo>
                      <a:pt x="655" y="1623"/>
                    </a:lnTo>
                    <a:lnTo>
                      <a:pt x="615" y="1613"/>
                    </a:lnTo>
                    <a:lnTo>
                      <a:pt x="576" y="1602"/>
                    </a:lnTo>
                    <a:lnTo>
                      <a:pt x="539" y="1589"/>
                    </a:lnTo>
                    <a:lnTo>
                      <a:pt x="501" y="1575"/>
                    </a:lnTo>
                    <a:lnTo>
                      <a:pt x="465" y="1558"/>
                    </a:lnTo>
                    <a:lnTo>
                      <a:pt x="429" y="1540"/>
                    </a:lnTo>
                    <a:lnTo>
                      <a:pt x="395" y="1520"/>
                    </a:lnTo>
                    <a:lnTo>
                      <a:pt x="362" y="1499"/>
                    </a:lnTo>
                    <a:lnTo>
                      <a:pt x="330" y="1477"/>
                    </a:lnTo>
                    <a:lnTo>
                      <a:pt x="299" y="1452"/>
                    </a:lnTo>
                    <a:lnTo>
                      <a:pt x="270" y="1426"/>
                    </a:lnTo>
                    <a:lnTo>
                      <a:pt x="241" y="1399"/>
                    </a:lnTo>
                    <a:lnTo>
                      <a:pt x="214" y="1371"/>
                    </a:lnTo>
                    <a:lnTo>
                      <a:pt x="187" y="1341"/>
                    </a:lnTo>
                    <a:lnTo>
                      <a:pt x="163" y="1310"/>
                    </a:lnTo>
                    <a:lnTo>
                      <a:pt x="141" y="1278"/>
                    </a:lnTo>
                    <a:lnTo>
                      <a:pt x="119" y="1244"/>
                    </a:lnTo>
                    <a:lnTo>
                      <a:pt x="100" y="1210"/>
                    </a:lnTo>
                    <a:lnTo>
                      <a:pt x="81" y="1174"/>
                    </a:lnTo>
                    <a:lnTo>
                      <a:pt x="65" y="1138"/>
                    </a:lnTo>
                    <a:lnTo>
                      <a:pt x="51" y="1102"/>
                    </a:lnTo>
                    <a:lnTo>
                      <a:pt x="37" y="1063"/>
                    </a:lnTo>
                    <a:lnTo>
                      <a:pt x="27" y="1024"/>
                    </a:lnTo>
                    <a:lnTo>
                      <a:pt x="17" y="985"/>
                    </a:lnTo>
                    <a:lnTo>
                      <a:pt x="9" y="944"/>
                    </a:lnTo>
                    <a:lnTo>
                      <a:pt x="5" y="903"/>
                    </a:lnTo>
                    <a:lnTo>
                      <a:pt x="1" y="862"/>
                    </a:lnTo>
                    <a:lnTo>
                      <a:pt x="0" y="820"/>
                    </a:lnTo>
                    <a:lnTo>
                      <a:pt x="1" y="778"/>
                    </a:lnTo>
                    <a:lnTo>
                      <a:pt x="5" y="736"/>
                    </a:lnTo>
                    <a:lnTo>
                      <a:pt x="9" y="695"/>
                    </a:lnTo>
                    <a:lnTo>
                      <a:pt x="17" y="655"/>
                    </a:lnTo>
                    <a:lnTo>
                      <a:pt x="27" y="615"/>
                    </a:lnTo>
                    <a:lnTo>
                      <a:pt x="37" y="576"/>
                    </a:lnTo>
                    <a:lnTo>
                      <a:pt x="51" y="538"/>
                    </a:lnTo>
                    <a:lnTo>
                      <a:pt x="65" y="501"/>
                    </a:lnTo>
                    <a:lnTo>
                      <a:pt x="81" y="464"/>
                    </a:lnTo>
                    <a:lnTo>
                      <a:pt x="100" y="429"/>
                    </a:lnTo>
                    <a:lnTo>
                      <a:pt x="119" y="395"/>
                    </a:lnTo>
                    <a:lnTo>
                      <a:pt x="141" y="362"/>
                    </a:lnTo>
                    <a:lnTo>
                      <a:pt x="163" y="330"/>
                    </a:lnTo>
                    <a:lnTo>
                      <a:pt x="187" y="299"/>
                    </a:lnTo>
                    <a:lnTo>
                      <a:pt x="214" y="268"/>
                    </a:lnTo>
                    <a:lnTo>
                      <a:pt x="241" y="240"/>
                    </a:lnTo>
                    <a:lnTo>
                      <a:pt x="270" y="213"/>
                    </a:lnTo>
                    <a:lnTo>
                      <a:pt x="299" y="187"/>
                    </a:lnTo>
                    <a:lnTo>
                      <a:pt x="330" y="163"/>
                    </a:lnTo>
                    <a:lnTo>
                      <a:pt x="362" y="141"/>
                    </a:lnTo>
                    <a:lnTo>
                      <a:pt x="395" y="119"/>
                    </a:lnTo>
                    <a:lnTo>
                      <a:pt x="429" y="99"/>
                    </a:lnTo>
                    <a:lnTo>
                      <a:pt x="465" y="81"/>
                    </a:lnTo>
                    <a:lnTo>
                      <a:pt x="501" y="64"/>
                    </a:lnTo>
                    <a:lnTo>
                      <a:pt x="539" y="50"/>
                    </a:lnTo>
                    <a:lnTo>
                      <a:pt x="576" y="37"/>
                    </a:lnTo>
                    <a:lnTo>
                      <a:pt x="615" y="27"/>
                    </a:lnTo>
                    <a:lnTo>
                      <a:pt x="655" y="17"/>
                    </a:lnTo>
                    <a:lnTo>
                      <a:pt x="695" y="9"/>
                    </a:lnTo>
                    <a:lnTo>
                      <a:pt x="736" y="5"/>
                    </a:lnTo>
                    <a:lnTo>
                      <a:pt x="778" y="1"/>
                    </a:lnTo>
                    <a:lnTo>
                      <a:pt x="820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46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34">
                <a:extLst>
                  <a:ext uri="{FF2B5EF4-FFF2-40B4-BE49-F238E27FC236}">
                    <a16:creationId xmlns:a16="http://schemas.microsoft.com/office/drawing/2014/main" id="{00B2C650-EA4E-482B-BBCF-2087B4A18F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1439" y="5105271"/>
                <a:ext cx="351507" cy="351507"/>
              </a:xfrm>
              <a:custGeom>
                <a:avLst/>
                <a:gdLst>
                  <a:gd name="T0" fmla="*/ 853 w 1548"/>
                  <a:gd name="T1" fmla="*/ 4 h 1547"/>
                  <a:gd name="T2" fmla="*/ 967 w 1548"/>
                  <a:gd name="T3" fmla="*/ 25 h 1547"/>
                  <a:gd name="T4" fmla="*/ 1076 w 1548"/>
                  <a:gd name="T5" fmla="*/ 61 h 1547"/>
                  <a:gd name="T6" fmla="*/ 1176 w 1548"/>
                  <a:gd name="T7" fmla="*/ 112 h 1547"/>
                  <a:gd name="T8" fmla="*/ 1266 w 1548"/>
                  <a:gd name="T9" fmla="*/ 177 h 1547"/>
                  <a:gd name="T10" fmla="*/ 1347 w 1548"/>
                  <a:gd name="T11" fmla="*/ 254 h 1547"/>
                  <a:gd name="T12" fmla="*/ 1415 w 1548"/>
                  <a:gd name="T13" fmla="*/ 341 h 1547"/>
                  <a:gd name="T14" fmla="*/ 1471 w 1548"/>
                  <a:gd name="T15" fmla="*/ 439 h 1547"/>
                  <a:gd name="T16" fmla="*/ 1514 w 1548"/>
                  <a:gd name="T17" fmla="*/ 544 h 1547"/>
                  <a:gd name="T18" fmla="*/ 1539 w 1548"/>
                  <a:gd name="T19" fmla="*/ 655 h 1547"/>
                  <a:gd name="T20" fmla="*/ 1548 w 1548"/>
                  <a:gd name="T21" fmla="*/ 774 h 1547"/>
                  <a:gd name="T22" fmla="*/ 1539 w 1548"/>
                  <a:gd name="T23" fmla="*/ 891 h 1547"/>
                  <a:gd name="T24" fmla="*/ 1514 w 1548"/>
                  <a:gd name="T25" fmla="*/ 1003 h 1547"/>
                  <a:gd name="T26" fmla="*/ 1471 w 1548"/>
                  <a:gd name="T27" fmla="*/ 1109 h 1547"/>
                  <a:gd name="T28" fmla="*/ 1415 w 1548"/>
                  <a:gd name="T29" fmla="*/ 1206 h 1547"/>
                  <a:gd name="T30" fmla="*/ 1347 w 1548"/>
                  <a:gd name="T31" fmla="*/ 1294 h 1547"/>
                  <a:gd name="T32" fmla="*/ 1266 w 1548"/>
                  <a:gd name="T33" fmla="*/ 1370 h 1547"/>
                  <a:gd name="T34" fmla="*/ 1176 w 1548"/>
                  <a:gd name="T35" fmla="*/ 1435 h 1547"/>
                  <a:gd name="T36" fmla="*/ 1076 w 1548"/>
                  <a:gd name="T37" fmla="*/ 1486 h 1547"/>
                  <a:gd name="T38" fmla="*/ 967 w 1548"/>
                  <a:gd name="T39" fmla="*/ 1523 h 1547"/>
                  <a:gd name="T40" fmla="*/ 853 w 1548"/>
                  <a:gd name="T41" fmla="*/ 1543 h 1547"/>
                  <a:gd name="T42" fmla="*/ 735 w 1548"/>
                  <a:gd name="T43" fmla="*/ 1546 h 1547"/>
                  <a:gd name="T44" fmla="*/ 618 w 1548"/>
                  <a:gd name="T45" fmla="*/ 1531 h 1547"/>
                  <a:gd name="T46" fmla="*/ 509 w 1548"/>
                  <a:gd name="T47" fmla="*/ 1500 h 1547"/>
                  <a:gd name="T48" fmla="*/ 405 w 1548"/>
                  <a:gd name="T49" fmla="*/ 1453 h 1547"/>
                  <a:gd name="T50" fmla="*/ 311 w 1548"/>
                  <a:gd name="T51" fmla="*/ 1393 h 1547"/>
                  <a:gd name="T52" fmla="*/ 227 w 1548"/>
                  <a:gd name="T53" fmla="*/ 1320 h 1547"/>
                  <a:gd name="T54" fmla="*/ 154 w 1548"/>
                  <a:gd name="T55" fmla="*/ 1237 h 1547"/>
                  <a:gd name="T56" fmla="*/ 94 w 1548"/>
                  <a:gd name="T57" fmla="*/ 1142 h 1547"/>
                  <a:gd name="T58" fmla="*/ 48 w 1548"/>
                  <a:gd name="T59" fmla="*/ 1040 h 1547"/>
                  <a:gd name="T60" fmla="*/ 16 w 1548"/>
                  <a:gd name="T61" fmla="*/ 929 h 1547"/>
                  <a:gd name="T62" fmla="*/ 1 w 1548"/>
                  <a:gd name="T63" fmla="*/ 814 h 1547"/>
                  <a:gd name="T64" fmla="*/ 5 w 1548"/>
                  <a:gd name="T65" fmla="*/ 694 h 1547"/>
                  <a:gd name="T66" fmla="*/ 25 w 1548"/>
                  <a:gd name="T67" fmla="*/ 580 h 1547"/>
                  <a:gd name="T68" fmla="*/ 62 w 1548"/>
                  <a:gd name="T69" fmla="*/ 473 h 1547"/>
                  <a:gd name="T70" fmla="*/ 113 w 1548"/>
                  <a:gd name="T71" fmla="*/ 373 h 1547"/>
                  <a:gd name="T72" fmla="*/ 177 w 1548"/>
                  <a:gd name="T73" fmla="*/ 281 h 1547"/>
                  <a:gd name="T74" fmla="*/ 254 w 1548"/>
                  <a:gd name="T75" fmla="*/ 202 h 1547"/>
                  <a:gd name="T76" fmla="*/ 341 w 1548"/>
                  <a:gd name="T77" fmla="*/ 132 h 1547"/>
                  <a:gd name="T78" fmla="*/ 439 w 1548"/>
                  <a:gd name="T79" fmla="*/ 76 h 1547"/>
                  <a:gd name="T80" fmla="*/ 544 w 1548"/>
                  <a:gd name="T81" fmla="*/ 35 h 1547"/>
                  <a:gd name="T82" fmla="*/ 656 w 1548"/>
                  <a:gd name="T83" fmla="*/ 9 h 1547"/>
                  <a:gd name="T84" fmla="*/ 774 w 1548"/>
                  <a:gd name="T85" fmla="*/ 0 h 1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48" h="1547">
                    <a:moveTo>
                      <a:pt x="774" y="0"/>
                    </a:moveTo>
                    <a:lnTo>
                      <a:pt x="814" y="1"/>
                    </a:lnTo>
                    <a:lnTo>
                      <a:pt x="853" y="4"/>
                    </a:lnTo>
                    <a:lnTo>
                      <a:pt x="892" y="9"/>
                    </a:lnTo>
                    <a:lnTo>
                      <a:pt x="930" y="16"/>
                    </a:lnTo>
                    <a:lnTo>
                      <a:pt x="967" y="25"/>
                    </a:lnTo>
                    <a:lnTo>
                      <a:pt x="1004" y="35"/>
                    </a:lnTo>
                    <a:lnTo>
                      <a:pt x="1040" y="47"/>
                    </a:lnTo>
                    <a:lnTo>
                      <a:pt x="1076" y="61"/>
                    </a:lnTo>
                    <a:lnTo>
                      <a:pt x="1110" y="76"/>
                    </a:lnTo>
                    <a:lnTo>
                      <a:pt x="1143" y="93"/>
                    </a:lnTo>
                    <a:lnTo>
                      <a:pt x="1176" y="112"/>
                    </a:lnTo>
                    <a:lnTo>
                      <a:pt x="1207" y="132"/>
                    </a:lnTo>
                    <a:lnTo>
                      <a:pt x="1238" y="154"/>
                    </a:lnTo>
                    <a:lnTo>
                      <a:pt x="1266" y="177"/>
                    </a:lnTo>
                    <a:lnTo>
                      <a:pt x="1295" y="202"/>
                    </a:lnTo>
                    <a:lnTo>
                      <a:pt x="1321" y="227"/>
                    </a:lnTo>
                    <a:lnTo>
                      <a:pt x="1347" y="254"/>
                    </a:lnTo>
                    <a:lnTo>
                      <a:pt x="1371" y="281"/>
                    </a:lnTo>
                    <a:lnTo>
                      <a:pt x="1394" y="311"/>
                    </a:lnTo>
                    <a:lnTo>
                      <a:pt x="1415" y="341"/>
                    </a:lnTo>
                    <a:lnTo>
                      <a:pt x="1436" y="373"/>
                    </a:lnTo>
                    <a:lnTo>
                      <a:pt x="1454" y="405"/>
                    </a:lnTo>
                    <a:lnTo>
                      <a:pt x="1471" y="439"/>
                    </a:lnTo>
                    <a:lnTo>
                      <a:pt x="1487" y="473"/>
                    </a:lnTo>
                    <a:lnTo>
                      <a:pt x="1501" y="507"/>
                    </a:lnTo>
                    <a:lnTo>
                      <a:pt x="1514" y="544"/>
                    </a:lnTo>
                    <a:lnTo>
                      <a:pt x="1524" y="580"/>
                    </a:lnTo>
                    <a:lnTo>
                      <a:pt x="1532" y="618"/>
                    </a:lnTo>
                    <a:lnTo>
                      <a:pt x="1539" y="655"/>
                    </a:lnTo>
                    <a:lnTo>
                      <a:pt x="1544" y="694"/>
                    </a:lnTo>
                    <a:lnTo>
                      <a:pt x="1547" y="734"/>
                    </a:lnTo>
                    <a:lnTo>
                      <a:pt x="1548" y="774"/>
                    </a:lnTo>
                    <a:lnTo>
                      <a:pt x="1547" y="814"/>
                    </a:lnTo>
                    <a:lnTo>
                      <a:pt x="1544" y="853"/>
                    </a:lnTo>
                    <a:lnTo>
                      <a:pt x="1539" y="891"/>
                    </a:lnTo>
                    <a:lnTo>
                      <a:pt x="1532" y="929"/>
                    </a:lnTo>
                    <a:lnTo>
                      <a:pt x="1524" y="967"/>
                    </a:lnTo>
                    <a:lnTo>
                      <a:pt x="1514" y="1003"/>
                    </a:lnTo>
                    <a:lnTo>
                      <a:pt x="1501" y="1040"/>
                    </a:lnTo>
                    <a:lnTo>
                      <a:pt x="1487" y="1075"/>
                    </a:lnTo>
                    <a:lnTo>
                      <a:pt x="1471" y="1109"/>
                    </a:lnTo>
                    <a:lnTo>
                      <a:pt x="1454" y="1142"/>
                    </a:lnTo>
                    <a:lnTo>
                      <a:pt x="1436" y="1174"/>
                    </a:lnTo>
                    <a:lnTo>
                      <a:pt x="1415" y="1206"/>
                    </a:lnTo>
                    <a:lnTo>
                      <a:pt x="1394" y="1237"/>
                    </a:lnTo>
                    <a:lnTo>
                      <a:pt x="1371" y="1265"/>
                    </a:lnTo>
                    <a:lnTo>
                      <a:pt x="1347" y="1294"/>
                    </a:lnTo>
                    <a:lnTo>
                      <a:pt x="1321" y="1320"/>
                    </a:lnTo>
                    <a:lnTo>
                      <a:pt x="1295" y="1346"/>
                    </a:lnTo>
                    <a:lnTo>
                      <a:pt x="1266" y="1370"/>
                    </a:lnTo>
                    <a:lnTo>
                      <a:pt x="1238" y="1393"/>
                    </a:lnTo>
                    <a:lnTo>
                      <a:pt x="1207" y="1415"/>
                    </a:lnTo>
                    <a:lnTo>
                      <a:pt x="1176" y="1435"/>
                    </a:lnTo>
                    <a:lnTo>
                      <a:pt x="1143" y="1453"/>
                    </a:lnTo>
                    <a:lnTo>
                      <a:pt x="1110" y="1470"/>
                    </a:lnTo>
                    <a:lnTo>
                      <a:pt x="1076" y="1486"/>
                    </a:lnTo>
                    <a:lnTo>
                      <a:pt x="1040" y="1500"/>
                    </a:lnTo>
                    <a:lnTo>
                      <a:pt x="1004" y="1513"/>
                    </a:lnTo>
                    <a:lnTo>
                      <a:pt x="967" y="1523"/>
                    </a:lnTo>
                    <a:lnTo>
                      <a:pt x="930" y="1531"/>
                    </a:lnTo>
                    <a:lnTo>
                      <a:pt x="892" y="1538"/>
                    </a:lnTo>
                    <a:lnTo>
                      <a:pt x="853" y="1543"/>
                    </a:lnTo>
                    <a:lnTo>
                      <a:pt x="814" y="1546"/>
                    </a:lnTo>
                    <a:lnTo>
                      <a:pt x="774" y="1547"/>
                    </a:lnTo>
                    <a:lnTo>
                      <a:pt x="735" y="1546"/>
                    </a:lnTo>
                    <a:lnTo>
                      <a:pt x="695" y="1543"/>
                    </a:lnTo>
                    <a:lnTo>
                      <a:pt x="656" y="1538"/>
                    </a:lnTo>
                    <a:lnTo>
                      <a:pt x="618" y="1531"/>
                    </a:lnTo>
                    <a:lnTo>
                      <a:pt x="581" y="1523"/>
                    </a:lnTo>
                    <a:lnTo>
                      <a:pt x="544" y="1513"/>
                    </a:lnTo>
                    <a:lnTo>
                      <a:pt x="509" y="1500"/>
                    </a:lnTo>
                    <a:lnTo>
                      <a:pt x="473" y="1486"/>
                    </a:lnTo>
                    <a:lnTo>
                      <a:pt x="439" y="1470"/>
                    </a:lnTo>
                    <a:lnTo>
                      <a:pt x="405" y="1453"/>
                    </a:lnTo>
                    <a:lnTo>
                      <a:pt x="373" y="1435"/>
                    </a:lnTo>
                    <a:lnTo>
                      <a:pt x="341" y="1415"/>
                    </a:lnTo>
                    <a:lnTo>
                      <a:pt x="311" y="1393"/>
                    </a:lnTo>
                    <a:lnTo>
                      <a:pt x="282" y="1370"/>
                    </a:lnTo>
                    <a:lnTo>
                      <a:pt x="254" y="1346"/>
                    </a:lnTo>
                    <a:lnTo>
                      <a:pt x="227" y="1320"/>
                    </a:lnTo>
                    <a:lnTo>
                      <a:pt x="202" y="1294"/>
                    </a:lnTo>
                    <a:lnTo>
                      <a:pt x="177" y="1265"/>
                    </a:lnTo>
                    <a:lnTo>
                      <a:pt x="154" y="1237"/>
                    </a:lnTo>
                    <a:lnTo>
                      <a:pt x="132" y="1206"/>
                    </a:lnTo>
                    <a:lnTo>
                      <a:pt x="113" y="1174"/>
                    </a:lnTo>
                    <a:lnTo>
                      <a:pt x="94" y="1142"/>
                    </a:lnTo>
                    <a:lnTo>
                      <a:pt x="76" y="1109"/>
                    </a:lnTo>
                    <a:lnTo>
                      <a:pt x="62" y="1075"/>
                    </a:lnTo>
                    <a:lnTo>
                      <a:pt x="48" y="1040"/>
                    </a:lnTo>
                    <a:lnTo>
                      <a:pt x="35" y="1003"/>
                    </a:lnTo>
                    <a:lnTo>
                      <a:pt x="25" y="967"/>
                    </a:lnTo>
                    <a:lnTo>
                      <a:pt x="16" y="929"/>
                    </a:lnTo>
                    <a:lnTo>
                      <a:pt x="9" y="891"/>
                    </a:lnTo>
                    <a:lnTo>
                      <a:pt x="5" y="853"/>
                    </a:lnTo>
                    <a:lnTo>
                      <a:pt x="1" y="814"/>
                    </a:lnTo>
                    <a:lnTo>
                      <a:pt x="0" y="774"/>
                    </a:lnTo>
                    <a:lnTo>
                      <a:pt x="1" y="734"/>
                    </a:lnTo>
                    <a:lnTo>
                      <a:pt x="5" y="694"/>
                    </a:lnTo>
                    <a:lnTo>
                      <a:pt x="9" y="655"/>
                    </a:lnTo>
                    <a:lnTo>
                      <a:pt x="16" y="618"/>
                    </a:lnTo>
                    <a:lnTo>
                      <a:pt x="25" y="580"/>
                    </a:lnTo>
                    <a:lnTo>
                      <a:pt x="35" y="544"/>
                    </a:lnTo>
                    <a:lnTo>
                      <a:pt x="48" y="507"/>
                    </a:lnTo>
                    <a:lnTo>
                      <a:pt x="62" y="473"/>
                    </a:lnTo>
                    <a:lnTo>
                      <a:pt x="76" y="439"/>
                    </a:lnTo>
                    <a:lnTo>
                      <a:pt x="94" y="405"/>
                    </a:lnTo>
                    <a:lnTo>
                      <a:pt x="113" y="373"/>
                    </a:lnTo>
                    <a:lnTo>
                      <a:pt x="132" y="341"/>
                    </a:lnTo>
                    <a:lnTo>
                      <a:pt x="154" y="311"/>
                    </a:lnTo>
                    <a:lnTo>
                      <a:pt x="177" y="281"/>
                    </a:lnTo>
                    <a:lnTo>
                      <a:pt x="202" y="254"/>
                    </a:lnTo>
                    <a:lnTo>
                      <a:pt x="227" y="227"/>
                    </a:lnTo>
                    <a:lnTo>
                      <a:pt x="254" y="202"/>
                    </a:lnTo>
                    <a:lnTo>
                      <a:pt x="282" y="177"/>
                    </a:lnTo>
                    <a:lnTo>
                      <a:pt x="311" y="154"/>
                    </a:lnTo>
                    <a:lnTo>
                      <a:pt x="341" y="132"/>
                    </a:lnTo>
                    <a:lnTo>
                      <a:pt x="373" y="112"/>
                    </a:lnTo>
                    <a:lnTo>
                      <a:pt x="405" y="93"/>
                    </a:lnTo>
                    <a:lnTo>
                      <a:pt x="439" y="76"/>
                    </a:lnTo>
                    <a:lnTo>
                      <a:pt x="473" y="61"/>
                    </a:lnTo>
                    <a:lnTo>
                      <a:pt x="509" y="47"/>
                    </a:lnTo>
                    <a:lnTo>
                      <a:pt x="544" y="35"/>
                    </a:lnTo>
                    <a:lnTo>
                      <a:pt x="581" y="25"/>
                    </a:lnTo>
                    <a:lnTo>
                      <a:pt x="618" y="16"/>
                    </a:lnTo>
                    <a:lnTo>
                      <a:pt x="656" y="9"/>
                    </a:lnTo>
                    <a:lnTo>
                      <a:pt x="695" y="4"/>
                    </a:lnTo>
                    <a:lnTo>
                      <a:pt x="735" y="1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35">
                <a:extLst>
                  <a:ext uri="{FF2B5EF4-FFF2-40B4-BE49-F238E27FC236}">
                    <a16:creationId xmlns:a16="http://schemas.microsoft.com/office/drawing/2014/main" id="{6075B5F5-2E95-4A5D-A8BD-1C654226A6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59071" y="5211540"/>
                <a:ext cx="137606" cy="137606"/>
              </a:xfrm>
              <a:custGeom>
                <a:avLst/>
                <a:gdLst>
                  <a:gd name="T0" fmla="*/ 470 w 608"/>
                  <a:gd name="T1" fmla="*/ 1 h 609"/>
                  <a:gd name="T2" fmla="*/ 514 w 608"/>
                  <a:gd name="T3" fmla="*/ 13 h 609"/>
                  <a:gd name="T4" fmla="*/ 552 w 608"/>
                  <a:gd name="T5" fmla="*/ 36 h 609"/>
                  <a:gd name="T6" fmla="*/ 563 w 608"/>
                  <a:gd name="T7" fmla="*/ 46 h 609"/>
                  <a:gd name="T8" fmla="*/ 589 w 608"/>
                  <a:gd name="T9" fmla="*/ 81 h 609"/>
                  <a:gd name="T10" fmla="*/ 604 w 608"/>
                  <a:gd name="T11" fmla="*/ 123 h 609"/>
                  <a:gd name="T12" fmla="*/ 608 w 608"/>
                  <a:gd name="T13" fmla="*/ 455 h 609"/>
                  <a:gd name="T14" fmla="*/ 601 w 608"/>
                  <a:gd name="T15" fmla="*/ 501 h 609"/>
                  <a:gd name="T16" fmla="*/ 581 w 608"/>
                  <a:gd name="T17" fmla="*/ 541 h 609"/>
                  <a:gd name="T18" fmla="*/ 552 w 608"/>
                  <a:gd name="T19" fmla="*/ 574 h 609"/>
                  <a:gd name="T20" fmla="*/ 514 w 608"/>
                  <a:gd name="T21" fmla="*/ 597 h 609"/>
                  <a:gd name="T22" fmla="*/ 470 w 608"/>
                  <a:gd name="T23" fmla="*/ 608 h 609"/>
                  <a:gd name="T24" fmla="*/ 138 w 608"/>
                  <a:gd name="T25" fmla="*/ 608 h 609"/>
                  <a:gd name="T26" fmla="*/ 93 w 608"/>
                  <a:gd name="T27" fmla="*/ 597 h 609"/>
                  <a:gd name="T28" fmla="*/ 55 w 608"/>
                  <a:gd name="T29" fmla="*/ 574 h 609"/>
                  <a:gd name="T30" fmla="*/ 35 w 608"/>
                  <a:gd name="T31" fmla="*/ 553 h 609"/>
                  <a:gd name="T32" fmla="*/ 11 w 608"/>
                  <a:gd name="T33" fmla="*/ 514 h 609"/>
                  <a:gd name="T34" fmla="*/ 0 w 608"/>
                  <a:gd name="T35" fmla="*/ 471 h 609"/>
                  <a:gd name="T36" fmla="*/ 0 w 608"/>
                  <a:gd name="T37" fmla="*/ 138 h 609"/>
                  <a:gd name="T38" fmla="*/ 11 w 608"/>
                  <a:gd name="T39" fmla="*/ 95 h 609"/>
                  <a:gd name="T40" fmla="*/ 35 w 608"/>
                  <a:gd name="T41" fmla="*/ 57 h 609"/>
                  <a:gd name="T42" fmla="*/ 67 w 608"/>
                  <a:gd name="T43" fmla="*/ 28 h 609"/>
                  <a:gd name="T44" fmla="*/ 107 w 608"/>
                  <a:gd name="T45" fmla="*/ 8 h 609"/>
                  <a:gd name="T46" fmla="*/ 152 w 608"/>
                  <a:gd name="T47" fmla="*/ 0 h 609"/>
                  <a:gd name="T48" fmla="*/ 143 w 608"/>
                  <a:gd name="T49" fmla="*/ 61 h 609"/>
                  <a:gd name="T50" fmla="*/ 116 w 608"/>
                  <a:gd name="T51" fmla="*/ 68 h 609"/>
                  <a:gd name="T52" fmla="*/ 93 w 608"/>
                  <a:gd name="T53" fmla="*/ 81 h 609"/>
                  <a:gd name="T54" fmla="*/ 75 w 608"/>
                  <a:gd name="T55" fmla="*/ 102 h 609"/>
                  <a:gd name="T56" fmla="*/ 62 w 608"/>
                  <a:gd name="T57" fmla="*/ 127 h 609"/>
                  <a:gd name="T58" fmla="*/ 58 w 608"/>
                  <a:gd name="T59" fmla="*/ 154 h 609"/>
                  <a:gd name="T60" fmla="*/ 60 w 608"/>
                  <a:gd name="T61" fmla="*/ 475 h 609"/>
                  <a:gd name="T62" fmla="*/ 69 w 608"/>
                  <a:gd name="T63" fmla="*/ 501 h 609"/>
                  <a:gd name="T64" fmla="*/ 86 w 608"/>
                  <a:gd name="T65" fmla="*/ 522 h 609"/>
                  <a:gd name="T66" fmla="*/ 108 w 608"/>
                  <a:gd name="T67" fmla="*/ 538 h 609"/>
                  <a:gd name="T68" fmla="*/ 134 w 608"/>
                  <a:gd name="T69" fmla="*/ 547 h 609"/>
                  <a:gd name="T70" fmla="*/ 454 w 608"/>
                  <a:gd name="T71" fmla="*/ 550 h 609"/>
                  <a:gd name="T72" fmla="*/ 482 w 608"/>
                  <a:gd name="T73" fmla="*/ 545 h 609"/>
                  <a:gd name="T74" fmla="*/ 507 w 608"/>
                  <a:gd name="T75" fmla="*/ 534 h 609"/>
                  <a:gd name="T76" fmla="*/ 527 w 608"/>
                  <a:gd name="T77" fmla="*/ 516 h 609"/>
                  <a:gd name="T78" fmla="*/ 541 w 608"/>
                  <a:gd name="T79" fmla="*/ 492 h 609"/>
                  <a:gd name="T80" fmla="*/ 548 w 608"/>
                  <a:gd name="T81" fmla="*/ 465 h 609"/>
                  <a:gd name="T82" fmla="*/ 548 w 608"/>
                  <a:gd name="T83" fmla="*/ 145 h 609"/>
                  <a:gd name="T84" fmla="*/ 541 w 608"/>
                  <a:gd name="T85" fmla="*/ 118 h 609"/>
                  <a:gd name="T86" fmla="*/ 527 w 608"/>
                  <a:gd name="T87" fmla="*/ 94 h 609"/>
                  <a:gd name="T88" fmla="*/ 514 w 608"/>
                  <a:gd name="T89" fmla="*/ 81 h 609"/>
                  <a:gd name="T90" fmla="*/ 491 w 608"/>
                  <a:gd name="T91" fmla="*/ 68 h 609"/>
                  <a:gd name="T92" fmla="*/ 464 w 608"/>
                  <a:gd name="T93" fmla="*/ 61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08" h="609">
                    <a:moveTo>
                      <a:pt x="152" y="0"/>
                    </a:moveTo>
                    <a:lnTo>
                      <a:pt x="454" y="0"/>
                    </a:lnTo>
                    <a:lnTo>
                      <a:pt x="470" y="1"/>
                    </a:lnTo>
                    <a:lnTo>
                      <a:pt x="484" y="4"/>
                    </a:lnTo>
                    <a:lnTo>
                      <a:pt x="499" y="8"/>
                    </a:lnTo>
                    <a:lnTo>
                      <a:pt x="514" y="13"/>
                    </a:lnTo>
                    <a:lnTo>
                      <a:pt x="527" y="20"/>
                    </a:lnTo>
                    <a:lnTo>
                      <a:pt x="539" y="28"/>
                    </a:lnTo>
                    <a:lnTo>
                      <a:pt x="552" y="36"/>
                    </a:lnTo>
                    <a:lnTo>
                      <a:pt x="562" y="46"/>
                    </a:lnTo>
                    <a:lnTo>
                      <a:pt x="562" y="46"/>
                    </a:lnTo>
                    <a:lnTo>
                      <a:pt x="563" y="46"/>
                    </a:lnTo>
                    <a:lnTo>
                      <a:pt x="572" y="57"/>
                    </a:lnTo>
                    <a:lnTo>
                      <a:pt x="581" y="69"/>
                    </a:lnTo>
                    <a:lnTo>
                      <a:pt x="589" y="81"/>
                    </a:lnTo>
                    <a:lnTo>
                      <a:pt x="595" y="95"/>
                    </a:lnTo>
                    <a:lnTo>
                      <a:pt x="601" y="109"/>
                    </a:lnTo>
                    <a:lnTo>
                      <a:pt x="604" y="123"/>
                    </a:lnTo>
                    <a:lnTo>
                      <a:pt x="606" y="138"/>
                    </a:lnTo>
                    <a:lnTo>
                      <a:pt x="608" y="154"/>
                    </a:lnTo>
                    <a:lnTo>
                      <a:pt x="608" y="455"/>
                    </a:lnTo>
                    <a:lnTo>
                      <a:pt x="606" y="471"/>
                    </a:lnTo>
                    <a:lnTo>
                      <a:pt x="604" y="486"/>
                    </a:lnTo>
                    <a:lnTo>
                      <a:pt x="601" y="501"/>
                    </a:lnTo>
                    <a:lnTo>
                      <a:pt x="595" y="514"/>
                    </a:lnTo>
                    <a:lnTo>
                      <a:pt x="589" y="528"/>
                    </a:lnTo>
                    <a:lnTo>
                      <a:pt x="581" y="541"/>
                    </a:lnTo>
                    <a:lnTo>
                      <a:pt x="572" y="553"/>
                    </a:lnTo>
                    <a:lnTo>
                      <a:pt x="563" y="563"/>
                    </a:lnTo>
                    <a:lnTo>
                      <a:pt x="552" y="574"/>
                    </a:lnTo>
                    <a:lnTo>
                      <a:pt x="540" y="583"/>
                    </a:lnTo>
                    <a:lnTo>
                      <a:pt x="527" y="590"/>
                    </a:lnTo>
                    <a:lnTo>
                      <a:pt x="514" y="597"/>
                    </a:lnTo>
                    <a:lnTo>
                      <a:pt x="499" y="602"/>
                    </a:lnTo>
                    <a:lnTo>
                      <a:pt x="484" y="606"/>
                    </a:lnTo>
                    <a:lnTo>
                      <a:pt x="470" y="608"/>
                    </a:lnTo>
                    <a:lnTo>
                      <a:pt x="454" y="609"/>
                    </a:lnTo>
                    <a:lnTo>
                      <a:pt x="152" y="609"/>
                    </a:lnTo>
                    <a:lnTo>
                      <a:pt x="138" y="608"/>
                    </a:lnTo>
                    <a:lnTo>
                      <a:pt x="122" y="606"/>
                    </a:lnTo>
                    <a:lnTo>
                      <a:pt x="108" y="602"/>
                    </a:lnTo>
                    <a:lnTo>
                      <a:pt x="93" y="597"/>
                    </a:lnTo>
                    <a:lnTo>
                      <a:pt x="79" y="590"/>
                    </a:lnTo>
                    <a:lnTo>
                      <a:pt x="67" y="583"/>
                    </a:lnTo>
                    <a:lnTo>
                      <a:pt x="55" y="574"/>
                    </a:lnTo>
                    <a:lnTo>
                      <a:pt x="44" y="563"/>
                    </a:lnTo>
                    <a:lnTo>
                      <a:pt x="44" y="563"/>
                    </a:lnTo>
                    <a:lnTo>
                      <a:pt x="35" y="553"/>
                    </a:lnTo>
                    <a:lnTo>
                      <a:pt x="26" y="541"/>
                    </a:lnTo>
                    <a:lnTo>
                      <a:pt x="18" y="528"/>
                    </a:lnTo>
                    <a:lnTo>
                      <a:pt x="11" y="514"/>
                    </a:lnTo>
                    <a:lnTo>
                      <a:pt x="6" y="501"/>
                    </a:lnTo>
                    <a:lnTo>
                      <a:pt x="2" y="486"/>
                    </a:lnTo>
                    <a:lnTo>
                      <a:pt x="0" y="471"/>
                    </a:lnTo>
                    <a:lnTo>
                      <a:pt x="0" y="455"/>
                    </a:lnTo>
                    <a:lnTo>
                      <a:pt x="0" y="154"/>
                    </a:lnTo>
                    <a:lnTo>
                      <a:pt x="0" y="138"/>
                    </a:lnTo>
                    <a:lnTo>
                      <a:pt x="2" y="123"/>
                    </a:lnTo>
                    <a:lnTo>
                      <a:pt x="6" y="109"/>
                    </a:lnTo>
                    <a:lnTo>
                      <a:pt x="11" y="95"/>
                    </a:lnTo>
                    <a:lnTo>
                      <a:pt x="18" y="81"/>
                    </a:lnTo>
                    <a:lnTo>
                      <a:pt x="26" y="69"/>
                    </a:lnTo>
                    <a:lnTo>
                      <a:pt x="35" y="57"/>
                    </a:lnTo>
                    <a:lnTo>
                      <a:pt x="44" y="46"/>
                    </a:lnTo>
                    <a:lnTo>
                      <a:pt x="55" y="36"/>
                    </a:lnTo>
                    <a:lnTo>
                      <a:pt x="67" y="28"/>
                    </a:lnTo>
                    <a:lnTo>
                      <a:pt x="79" y="20"/>
                    </a:lnTo>
                    <a:lnTo>
                      <a:pt x="93" y="13"/>
                    </a:lnTo>
                    <a:lnTo>
                      <a:pt x="107" y="8"/>
                    </a:lnTo>
                    <a:lnTo>
                      <a:pt x="122" y="4"/>
                    </a:lnTo>
                    <a:lnTo>
                      <a:pt x="138" y="1"/>
                    </a:lnTo>
                    <a:lnTo>
                      <a:pt x="152" y="0"/>
                    </a:lnTo>
                    <a:close/>
                    <a:moveTo>
                      <a:pt x="454" y="60"/>
                    </a:moveTo>
                    <a:lnTo>
                      <a:pt x="152" y="60"/>
                    </a:lnTo>
                    <a:lnTo>
                      <a:pt x="143" y="61"/>
                    </a:lnTo>
                    <a:lnTo>
                      <a:pt x="134" y="62"/>
                    </a:lnTo>
                    <a:lnTo>
                      <a:pt x="125" y="64"/>
                    </a:lnTo>
                    <a:lnTo>
                      <a:pt x="116" y="68"/>
                    </a:lnTo>
                    <a:lnTo>
                      <a:pt x="108" y="71"/>
                    </a:lnTo>
                    <a:lnTo>
                      <a:pt x="100" y="76"/>
                    </a:lnTo>
                    <a:lnTo>
                      <a:pt x="93" y="81"/>
                    </a:lnTo>
                    <a:lnTo>
                      <a:pt x="86" y="88"/>
                    </a:lnTo>
                    <a:lnTo>
                      <a:pt x="79" y="94"/>
                    </a:lnTo>
                    <a:lnTo>
                      <a:pt x="75" y="102"/>
                    </a:lnTo>
                    <a:lnTo>
                      <a:pt x="69" y="110"/>
                    </a:lnTo>
                    <a:lnTo>
                      <a:pt x="66" y="118"/>
                    </a:lnTo>
                    <a:lnTo>
                      <a:pt x="62" y="127"/>
                    </a:lnTo>
                    <a:lnTo>
                      <a:pt x="60" y="135"/>
                    </a:lnTo>
                    <a:lnTo>
                      <a:pt x="59" y="145"/>
                    </a:lnTo>
                    <a:lnTo>
                      <a:pt x="58" y="154"/>
                    </a:lnTo>
                    <a:lnTo>
                      <a:pt x="58" y="455"/>
                    </a:lnTo>
                    <a:lnTo>
                      <a:pt x="59" y="465"/>
                    </a:lnTo>
                    <a:lnTo>
                      <a:pt x="60" y="475"/>
                    </a:lnTo>
                    <a:lnTo>
                      <a:pt x="62" y="484"/>
                    </a:lnTo>
                    <a:lnTo>
                      <a:pt x="66" y="492"/>
                    </a:lnTo>
                    <a:lnTo>
                      <a:pt x="69" y="501"/>
                    </a:lnTo>
                    <a:lnTo>
                      <a:pt x="75" y="509"/>
                    </a:lnTo>
                    <a:lnTo>
                      <a:pt x="79" y="516"/>
                    </a:lnTo>
                    <a:lnTo>
                      <a:pt x="86" y="522"/>
                    </a:lnTo>
                    <a:lnTo>
                      <a:pt x="93" y="528"/>
                    </a:lnTo>
                    <a:lnTo>
                      <a:pt x="100" y="534"/>
                    </a:lnTo>
                    <a:lnTo>
                      <a:pt x="108" y="538"/>
                    </a:lnTo>
                    <a:lnTo>
                      <a:pt x="116" y="543"/>
                    </a:lnTo>
                    <a:lnTo>
                      <a:pt x="125" y="545"/>
                    </a:lnTo>
                    <a:lnTo>
                      <a:pt x="134" y="547"/>
                    </a:lnTo>
                    <a:lnTo>
                      <a:pt x="143" y="550"/>
                    </a:lnTo>
                    <a:lnTo>
                      <a:pt x="152" y="550"/>
                    </a:lnTo>
                    <a:lnTo>
                      <a:pt x="454" y="550"/>
                    </a:lnTo>
                    <a:lnTo>
                      <a:pt x="464" y="550"/>
                    </a:lnTo>
                    <a:lnTo>
                      <a:pt x="473" y="547"/>
                    </a:lnTo>
                    <a:lnTo>
                      <a:pt x="482" y="545"/>
                    </a:lnTo>
                    <a:lnTo>
                      <a:pt x="491" y="543"/>
                    </a:lnTo>
                    <a:lnTo>
                      <a:pt x="499" y="538"/>
                    </a:lnTo>
                    <a:lnTo>
                      <a:pt x="507" y="534"/>
                    </a:lnTo>
                    <a:lnTo>
                      <a:pt x="514" y="528"/>
                    </a:lnTo>
                    <a:lnTo>
                      <a:pt x="521" y="522"/>
                    </a:lnTo>
                    <a:lnTo>
                      <a:pt x="527" y="516"/>
                    </a:lnTo>
                    <a:lnTo>
                      <a:pt x="532" y="508"/>
                    </a:lnTo>
                    <a:lnTo>
                      <a:pt x="537" y="501"/>
                    </a:lnTo>
                    <a:lnTo>
                      <a:pt x="541" y="492"/>
                    </a:lnTo>
                    <a:lnTo>
                      <a:pt x="545" y="484"/>
                    </a:lnTo>
                    <a:lnTo>
                      <a:pt x="547" y="475"/>
                    </a:lnTo>
                    <a:lnTo>
                      <a:pt x="548" y="465"/>
                    </a:lnTo>
                    <a:lnTo>
                      <a:pt x="548" y="455"/>
                    </a:lnTo>
                    <a:lnTo>
                      <a:pt x="548" y="154"/>
                    </a:lnTo>
                    <a:lnTo>
                      <a:pt x="548" y="145"/>
                    </a:lnTo>
                    <a:lnTo>
                      <a:pt x="547" y="135"/>
                    </a:lnTo>
                    <a:lnTo>
                      <a:pt x="545" y="126"/>
                    </a:lnTo>
                    <a:lnTo>
                      <a:pt x="541" y="118"/>
                    </a:lnTo>
                    <a:lnTo>
                      <a:pt x="537" y="110"/>
                    </a:lnTo>
                    <a:lnTo>
                      <a:pt x="532" y="102"/>
                    </a:lnTo>
                    <a:lnTo>
                      <a:pt x="527" y="94"/>
                    </a:lnTo>
                    <a:lnTo>
                      <a:pt x="521" y="88"/>
                    </a:lnTo>
                    <a:lnTo>
                      <a:pt x="521" y="87"/>
                    </a:lnTo>
                    <a:lnTo>
                      <a:pt x="514" y="81"/>
                    </a:lnTo>
                    <a:lnTo>
                      <a:pt x="507" y="76"/>
                    </a:lnTo>
                    <a:lnTo>
                      <a:pt x="499" y="71"/>
                    </a:lnTo>
                    <a:lnTo>
                      <a:pt x="491" y="68"/>
                    </a:lnTo>
                    <a:lnTo>
                      <a:pt x="482" y="64"/>
                    </a:lnTo>
                    <a:lnTo>
                      <a:pt x="473" y="62"/>
                    </a:lnTo>
                    <a:lnTo>
                      <a:pt x="464" y="61"/>
                    </a:lnTo>
                    <a:lnTo>
                      <a:pt x="454" y="60"/>
                    </a:lnTo>
                    <a:close/>
                  </a:path>
                </a:pathLst>
              </a:custGeom>
              <a:gradFill flip="none" rotWithShape="1">
                <a:gsLst>
                  <a:gs pos="46000">
                    <a:srgbClr val="FFFFFF"/>
                  </a:gs>
                  <a:gs pos="56000">
                    <a:schemeClr val="bg1">
                      <a:alpha val="45000"/>
                    </a:schemeClr>
                  </a:gs>
                  <a:gs pos="100000">
                    <a:srgbClr val="FFFFFF"/>
                  </a:gs>
                  <a:gs pos="0">
                    <a:schemeClr val="bg1">
                      <a:alpha val="97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42">
                <a:extLst>
                  <a:ext uri="{FF2B5EF4-FFF2-40B4-BE49-F238E27FC236}">
                    <a16:creationId xmlns:a16="http://schemas.microsoft.com/office/drawing/2014/main" id="{E1FB1C0E-DCCE-45BB-A8B0-56EA160870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0539" y="5287836"/>
                <a:ext cx="371944" cy="178479"/>
              </a:xfrm>
              <a:custGeom>
                <a:avLst/>
                <a:gdLst>
                  <a:gd name="T0" fmla="*/ 1635 w 1638"/>
                  <a:gd name="T1" fmla="*/ 43 h 786"/>
                  <a:gd name="T2" fmla="*/ 1625 w 1638"/>
                  <a:gd name="T3" fmla="*/ 122 h 786"/>
                  <a:gd name="T4" fmla="*/ 1605 w 1638"/>
                  <a:gd name="T5" fmla="*/ 199 h 786"/>
                  <a:gd name="T6" fmla="*/ 1580 w 1638"/>
                  <a:gd name="T7" fmla="*/ 273 h 786"/>
                  <a:gd name="T8" fmla="*/ 1547 w 1638"/>
                  <a:gd name="T9" fmla="*/ 344 h 786"/>
                  <a:gd name="T10" fmla="*/ 1508 w 1638"/>
                  <a:gd name="T11" fmla="*/ 410 h 786"/>
                  <a:gd name="T12" fmla="*/ 1464 w 1638"/>
                  <a:gd name="T13" fmla="*/ 473 h 786"/>
                  <a:gd name="T14" fmla="*/ 1414 w 1638"/>
                  <a:gd name="T15" fmla="*/ 531 h 786"/>
                  <a:gd name="T16" fmla="*/ 1359 w 1638"/>
                  <a:gd name="T17" fmla="*/ 584 h 786"/>
                  <a:gd name="T18" fmla="*/ 1298 w 1638"/>
                  <a:gd name="T19" fmla="*/ 631 h 786"/>
                  <a:gd name="T20" fmla="*/ 1235 w 1638"/>
                  <a:gd name="T21" fmla="*/ 674 h 786"/>
                  <a:gd name="T22" fmla="*/ 1166 w 1638"/>
                  <a:gd name="T23" fmla="*/ 710 h 786"/>
                  <a:gd name="T24" fmla="*/ 1094 w 1638"/>
                  <a:gd name="T25" fmla="*/ 740 h 786"/>
                  <a:gd name="T26" fmla="*/ 1019 w 1638"/>
                  <a:gd name="T27" fmla="*/ 763 h 786"/>
                  <a:gd name="T28" fmla="*/ 940 w 1638"/>
                  <a:gd name="T29" fmla="*/ 777 h 786"/>
                  <a:gd name="T30" fmla="*/ 861 w 1638"/>
                  <a:gd name="T31" fmla="*/ 785 h 786"/>
                  <a:gd name="T32" fmla="*/ 778 w 1638"/>
                  <a:gd name="T33" fmla="*/ 785 h 786"/>
                  <a:gd name="T34" fmla="*/ 697 w 1638"/>
                  <a:gd name="T35" fmla="*/ 777 h 786"/>
                  <a:gd name="T36" fmla="*/ 619 w 1638"/>
                  <a:gd name="T37" fmla="*/ 763 h 786"/>
                  <a:gd name="T38" fmla="*/ 543 w 1638"/>
                  <a:gd name="T39" fmla="*/ 740 h 786"/>
                  <a:gd name="T40" fmla="*/ 472 w 1638"/>
                  <a:gd name="T41" fmla="*/ 710 h 786"/>
                  <a:gd name="T42" fmla="*/ 403 w 1638"/>
                  <a:gd name="T43" fmla="*/ 674 h 786"/>
                  <a:gd name="T44" fmla="*/ 338 w 1638"/>
                  <a:gd name="T45" fmla="*/ 631 h 786"/>
                  <a:gd name="T46" fmla="*/ 279 w 1638"/>
                  <a:gd name="T47" fmla="*/ 584 h 786"/>
                  <a:gd name="T48" fmla="*/ 223 w 1638"/>
                  <a:gd name="T49" fmla="*/ 530 h 786"/>
                  <a:gd name="T50" fmla="*/ 173 w 1638"/>
                  <a:gd name="T51" fmla="*/ 472 h 786"/>
                  <a:gd name="T52" fmla="*/ 128 w 1638"/>
                  <a:gd name="T53" fmla="*/ 409 h 786"/>
                  <a:gd name="T54" fmla="*/ 89 w 1638"/>
                  <a:gd name="T55" fmla="*/ 342 h 786"/>
                  <a:gd name="T56" fmla="*/ 58 w 1638"/>
                  <a:gd name="T57" fmla="*/ 271 h 786"/>
                  <a:gd name="T58" fmla="*/ 32 w 1638"/>
                  <a:gd name="T59" fmla="*/ 197 h 786"/>
                  <a:gd name="T60" fmla="*/ 14 w 1638"/>
                  <a:gd name="T61" fmla="*/ 120 h 786"/>
                  <a:gd name="T62" fmla="*/ 3 w 1638"/>
                  <a:gd name="T63" fmla="*/ 40 h 786"/>
                  <a:gd name="T64" fmla="*/ 48 w 1638"/>
                  <a:gd name="T65" fmla="*/ 6 h 786"/>
                  <a:gd name="T66" fmla="*/ 146 w 1638"/>
                  <a:gd name="T67" fmla="*/ 18 h 786"/>
                  <a:gd name="T68" fmla="*/ 246 w 1638"/>
                  <a:gd name="T69" fmla="*/ 28 h 786"/>
                  <a:gd name="T70" fmla="*/ 348 w 1638"/>
                  <a:gd name="T71" fmla="*/ 37 h 786"/>
                  <a:gd name="T72" fmla="*/ 452 w 1638"/>
                  <a:gd name="T73" fmla="*/ 44 h 786"/>
                  <a:gd name="T74" fmla="*/ 557 w 1638"/>
                  <a:gd name="T75" fmla="*/ 50 h 786"/>
                  <a:gd name="T76" fmla="*/ 664 w 1638"/>
                  <a:gd name="T77" fmla="*/ 53 h 786"/>
                  <a:gd name="T78" fmla="*/ 774 w 1638"/>
                  <a:gd name="T79" fmla="*/ 56 h 786"/>
                  <a:gd name="T80" fmla="*/ 882 w 1638"/>
                  <a:gd name="T81" fmla="*/ 56 h 786"/>
                  <a:gd name="T82" fmla="*/ 988 w 1638"/>
                  <a:gd name="T83" fmla="*/ 53 h 786"/>
                  <a:gd name="T84" fmla="*/ 1093 w 1638"/>
                  <a:gd name="T85" fmla="*/ 50 h 786"/>
                  <a:gd name="T86" fmla="*/ 1196 w 1638"/>
                  <a:gd name="T87" fmla="*/ 45 h 786"/>
                  <a:gd name="T88" fmla="*/ 1297 w 1638"/>
                  <a:gd name="T89" fmla="*/ 39 h 786"/>
                  <a:gd name="T90" fmla="*/ 1398 w 1638"/>
                  <a:gd name="T91" fmla="*/ 30 h 786"/>
                  <a:gd name="T92" fmla="*/ 1495 w 1638"/>
                  <a:gd name="T93" fmla="*/ 20 h 786"/>
                  <a:gd name="T94" fmla="*/ 1590 w 1638"/>
                  <a:gd name="T95" fmla="*/ 9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38" h="786">
                    <a:moveTo>
                      <a:pt x="1638" y="2"/>
                    </a:moveTo>
                    <a:lnTo>
                      <a:pt x="1635" y="43"/>
                    </a:lnTo>
                    <a:lnTo>
                      <a:pt x="1630" y="83"/>
                    </a:lnTo>
                    <a:lnTo>
                      <a:pt x="1625" y="122"/>
                    </a:lnTo>
                    <a:lnTo>
                      <a:pt x="1616" y="161"/>
                    </a:lnTo>
                    <a:lnTo>
                      <a:pt x="1605" y="199"/>
                    </a:lnTo>
                    <a:lnTo>
                      <a:pt x="1594" y="237"/>
                    </a:lnTo>
                    <a:lnTo>
                      <a:pt x="1580" y="273"/>
                    </a:lnTo>
                    <a:lnTo>
                      <a:pt x="1564" y="309"/>
                    </a:lnTo>
                    <a:lnTo>
                      <a:pt x="1547" y="344"/>
                    </a:lnTo>
                    <a:lnTo>
                      <a:pt x="1529" y="377"/>
                    </a:lnTo>
                    <a:lnTo>
                      <a:pt x="1508" y="410"/>
                    </a:lnTo>
                    <a:lnTo>
                      <a:pt x="1488" y="442"/>
                    </a:lnTo>
                    <a:lnTo>
                      <a:pt x="1464" y="473"/>
                    </a:lnTo>
                    <a:lnTo>
                      <a:pt x="1440" y="503"/>
                    </a:lnTo>
                    <a:lnTo>
                      <a:pt x="1414" y="531"/>
                    </a:lnTo>
                    <a:lnTo>
                      <a:pt x="1387" y="558"/>
                    </a:lnTo>
                    <a:lnTo>
                      <a:pt x="1359" y="584"/>
                    </a:lnTo>
                    <a:lnTo>
                      <a:pt x="1329" y="609"/>
                    </a:lnTo>
                    <a:lnTo>
                      <a:pt x="1298" y="631"/>
                    </a:lnTo>
                    <a:lnTo>
                      <a:pt x="1268" y="654"/>
                    </a:lnTo>
                    <a:lnTo>
                      <a:pt x="1235" y="674"/>
                    </a:lnTo>
                    <a:lnTo>
                      <a:pt x="1200" y="693"/>
                    </a:lnTo>
                    <a:lnTo>
                      <a:pt x="1166" y="710"/>
                    </a:lnTo>
                    <a:lnTo>
                      <a:pt x="1131" y="726"/>
                    </a:lnTo>
                    <a:lnTo>
                      <a:pt x="1094" y="740"/>
                    </a:lnTo>
                    <a:lnTo>
                      <a:pt x="1057" y="752"/>
                    </a:lnTo>
                    <a:lnTo>
                      <a:pt x="1019" y="763"/>
                    </a:lnTo>
                    <a:lnTo>
                      <a:pt x="980" y="771"/>
                    </a:lnTo>
                    <a:lnTo>
                      <a:pt x="940" y="777"/>
                    </a:lnTo>
                    <a:lnTo>
                      <a:pt x="900" y="783"/>
                    </a:lnTo>
                    <a:lnTo>
                      <a:pt x="861" y="785"/>
                    </a:lnTo>
                    <a:lnTo>
                      <a:pt x="819" y="786"/>
                    </a:lnTo>
                    <a:lnTo>
                      <a:pt x="778" y="785"/>
                    </a:lnTo>
                    <a:lnTo>
                      <a:pt x="737" y="783"/>
                    </a:lnTo>
                    <a:lnTo>
                      <a:pt x="697" y="777"/>
                    </a:lnTo>
                    <a:lnTo>
                      <a:pt x="657" y="771"/>
                    </a:lnTo>
                    <a:lnTo>
                      <a:pt x="619" y="763"/>
                    </a:lnTo>
                    <a:lnTo>
                      <a:pt x="581" y="752"/>
                    </a:lnTo>
                    <a:lnTo>
                      <a:pt x="543" y="740"/>
                    </a:lnTo>
                    <a:lnTo>
                      <a:pt x="507" y="725"/>
                    </a:lnTo>
                    <a:lnTo>
                      <a:pt x="472" y="710"/>
                    </a:lnTo>
                    <a:lnTo>
                      <a:pt x="436" y="693"/>
                    </a:lnTo>
                    <a:lnTo>
                      <a:pt x="403" y="674"/>
                    </a:lnTo>
                    <a:lnTo>
                      <a:pt x="370" y="653"/>
                    </a:lnTo>
                    <a:lnTo>
                      <a:pt x="338" y="631"/>
                    </a:lnTo>
                    <a:lnTo>
                      <a:pt x="308" y="607"/>
                    </a:lnTo>
                    <a:lnTo>
                      <a:pt x="279" y="584"/>
                    </a:lnTo>
                    <a:lnTo>
                      <a:pt x="250" y="557"/>
                    </a:lnTo>
                    <a:lnTo>
                      <a:pt x="223" y="530"/>
                    </a:lnTo>
                    <a:lnTo>
                      <a:pt x="198" y="501"/>
                    </a:lnTo>
                    <a:lnTo>
                      <a:pt x="173" y="472"/>
                    </a:lnTo>
                    <a:lnTo>
                      <a:pt x="150" y="441"/>
                    </a:lnTo>
                    <a:lnTo>
                      <a:pt x="128" y="409"/>
                    </a:lnTo>
                    <a:lnTo>
                      <a:pt x="109" y="376"/>
                    </a:lnTo>
                    <a:lnTo>
                      <a:pt x="89" y="342"/>
                    </a:lnTo>
                    <a:lnTo>
                      <a:pt x="73" y="308"/>
                    </a:lnTo>
                    <a:lnTo>
                      <a:pt x="58" y="271"/>
                    </a:lnTo>
                    <a:lnTo>
                      <a:pt x="44" y="235"/>
                    </a:lnTo>
                    <a:lnTo>
                      <a:pt x="32" y="197"/>
                    </a:lnTo>
                    <a:lnTo>
                      <a:pt x="22" y="159"/>
                    </a:lnTo>
                    <a:lnTo>
                      <a:pt x="14" y="120"/>
                    </a:lnTo>
                    <a:lnTo>
                      <a:pt x="7" y="81"/>
                    </a:lnTo>
                    <a:lnTo>
                      <a:pt x="3" y="40"/>
                    </a:lnTo>
                    <a:lnTo>
                      <a:pt x="0" y="0"/>
                    </a:lnTo>
                    <a:lnTo>
                      <a:pt x="48" y="6"/>
                    </a:lnTo>
                    <a:lnTo>
                      <a:pt x="96" y="12"/>
                    </a:lnTo>
                    <a:lnTo>
                      <a:pt x="146" y="18"/>
                    </a:lnTo>
                    <a:lnTo>
                      <a:pt x="196" y="24"/>
                    </a:lnTo>
                    <a:lnTo>
                      <a:pt x="246" y="28"/>
                    </a:lnTo>
                    <a:lnTo>
                      <a:pt x="297" y="33"/>
                    </a:lnTo>
                    <a:lnTo>
                      <a:pt x="348" y="37"/>
                    </a:lnTo>
                    <a:lnTo>
                      <a:pt x="400" y="41"/>
                    </a:lnTo>
                    <a:lnTo>
                      <a:pt x="452" y="44"/>
                    </a:lnTo>
                    <a:lnTo>
                      <a:pt x="505" y="48"/>
                    </a:lnTo>
                    <a:lnTo>
                      <a:pt x="557" y="50"/>
                    </a:lnTo>
                    <a:lnTo>
                      <a:pt x="611" y="52"/>
                    </a:lnTo>
                    <a:lnTo>
                      <a:pt x="664" y="53"/>
                    </a:lnTo>
                    <a:lnTo>
                      <a:pt x="719" y="55"/>
                    </a:lnTo>
                    <a:lnTo>
                      <a:pt x="774" y="56"/>
                    </a:lnTo>
                    <a:lnTo>
                      <a:pt x="829" y="56"/>
                    </a:lnTo>
                    <a:lnTo>
                      <a:pt x="882" y="56"/>
                    </a:lnTo>
                    <a:lnTo>
                      <a:pt x="936" y="55"/>
                    </a:lnTo>
                    <a:lnTo>
                      <a:pt x="988" y="53"/>
                    </a:lnTo>
                    <a:lnTo>
                      <a:pt x="1041" y="52"/>
                    </a:lnTo>
                    <a:lnTo>
                      <a:pt x="1093" y="50"/>
                    </a:lnTo>
                    <a:lnTo>
                      <a:pt x="1145" y="48"/>
                    </a:lnTo>
                    <a:lnTo>
                      <a:pt x="1196" y="45"/>
                    </a:lnTo>
                    <a:lnTo>
                      <a:pt x="1247" y="42"/>
                    </a:lnTo>
                    <a:lnTo>
                      <a:pt x="1297" y="39"/>
                    </a:lnTo>
                    <a:lnTo>
                      <a:pt x="1348" y="34"/>
                    </a:lnTo>
                    <a:lnTo>
                      <a:pt x="1398" y="30"/>
                    </a:lnTo>
                    <a:lnTo>
                      <a:pt x="1447" y="25"/>
                    </a:lnTo>
                    <a:lnTo>
                      <a:pt x="1495" y="20"/>
                    </a:lnTo>
                    <a:lnTo>
                      <a:pt x="1544" y="15"/>
                    </a:lnTo>
                    <a:lnTo>
                      <a:pt x="1590" y="9"/>
                    </a:lnTo>
                    <a:lnTo>
                      <a:pt x="1638" y="2"/>
                    </a:lnTo>
                    <a:close/>
                  </a:path>
                </a:pathLst>
              </a:custGeom>
              <a:gradFill>
                <a:gsLst>
                  <a:gs pos="100000">
                    <a:schemeClr val="bg1">
                      <a:alpha val="45000"/>
                    </a:schemeClr>
                  </a:gs>
                  <a:gs pos="0">
                    <a:schemeClr val="bg1">
                      <a:alpha val="2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7EFA34F-3EC5-4B4A-890A-EC8C4FBC69AA}"/>
                </a:ext>
              </a:extLst>
            </p:cNvPr>
            <p:cNvGrpSpPr/>
            <p:nvPr/>
          </p:nvGrpSpPr>
          <p:grpSpPr>
            <a:xfrm>
              <a:off x="5940538" y="1511180"/>
              <a:ext cx="1109018" cy="3192174"/>
              <a:chOff x="3000179" y="211125"/>
              <a:chExt cx="1292141" cy="3719266"/>
            </a:xfrm>
          </p:grpSpPr>
          <p:sp>
            <p:nvSpPr>
              <p:cNvPr id="63" name="Freeform 26">
                <a:extLst>
                  <a:ext uri="{FF2B5EF4-FFF2-40B4-BE49-F238E27FC236}">
                    <a16:creationId xmlns:a16="http://schemas.microsoft.com/office/drawing/2014/main" id="{102BDB3F-228D-41CB-B1CD-ABE52B85F6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8276" y="211125"/>
                <a:ext cx="1254044" cy="3719266"/>
              </a:xfrm>
              <a:custGeom>
                <a:avLst/>
                <a:gdLst>
                  <a:gd name="T0" fmla="*/ 0 w 4741"/>
                  <a:gd name="T1" fmla="*/ 0 h 14059"/>
                  <a:gd name="T2" fmla="*/ 3656 w 4741"/>
                  <a:gd name="T3" fmla="*/ 0 h 14059"/>
                  <a:gd name="T4" fmla="*/ 3712 w 4741"/>
                  <a:gd name="T5" fmla="*/ 1 h 14059"/>
                  <a:gd name="T6" fmla="*/ 3767 w 4741"/>
                  <a:gd name="T7" fmla="*/ 4 h 14059"/>
                  <a:gd name="T8" fmla="*/ 3820 w 4741"/>
                  <a:gd name="T9" fmla="*/ 12 h 14059"/>
                  <a:gd name="T10" fmla="*/ 3874 w 4741"/>
                  <a:gd name="T11" fmla="*/ 22 h 14059"/>
                  <a:gd name="T12" fmla="*/ 3926 w 4741"/>
                  <a:gd name="T13" fmla="*/ 34 h 14059"/>
                  <a:gd name="T14" fmla="*/ 3978 w 4741"/>
                  <a:gd name="T15" fmla="*/ 49 h 14059"/>
                  <a:gd name="T16" fmla="*/ 4028 w 4741"/>
                  <a:gd name="T17" fmla="*/ 66 h 14059"/>
                  <a:gd name="T18" fmla="*/ 4077 w 4741"/>
                  <a:gd name="T19" fmla="*/ 85 h 14059"/>
                  <a:gd name="T20" fmla="*/ 4125 w 4741"/>
                  <a:gd name="T21" fmla="*/ 107 h 14059"/>
                  <a:gd name="T22" fmla="*/ 4172 w 4741"/>
                  <a:gd name="T23" fmla="*/ 131 h 14059"/>
                  <a:gd name="T24" fmla="*/ 4217 w 4741"/>
                  <a:gd name="T25" fmla="*/ 157 h 14059"/>
                  <a:gd name="T26" fmla="*/ 4262 w 4741"/>
                  <a:gd name="T27" fmla="*/ 186 h 14059"/>
                  <a:gd name="T28" fmla="*/ 4304 w 4741"/>
                  <a:gd name="T29" fmla="*/ 215 h 14059"/>
                  <a:gd name="T30" fmla="*/ 4345 w 4741"/>
                  <a:gd name="T31" fmla="*/ 247 h 14059"/>
                  <a:gd name="T32" fmla="*/ 4385 w 4741"/>
                  <a:gd name="T33" fmla="*/ 281 h 14059"/>
                  <a:gd name="T34" fmla="*/ 4422 w 4741"/>
                  <a:gd name="T35" fmla="*/ 318 h 14059"/>
                  <a:gd name="T36" fmla="*/ 4458 w 4741"/>
                  <a:gd name="T37" fmla="*/ 356 h 14059"/>
                  <a:gd name="T38" fmla="*/ 4492 w 4741"/>
                  <a:gd name="T39" fmla="*/ 395 h 14059"/>
                  <a:gd name="T40" fmla="*/ 4525 w 4741"/>
                  <a:gd name="T41" fmla="*/ 436 h 14059"/>
                  <a:gd name="T42" fmla="*/ 4555 w 4741"/>
                  <a:gd name="T43" fmla="*/ 479 h 14059"/>
                  <a:gd name="T44" fmla="*/ 4583 w 4741"/>
                  <a:gd name="T45" fmla="*/ 523 h 14059"/>
                  <a:gd name="T46" fmla="*/ 4609 w 4741"/>
                  <a:gd name="T47" fmla="*/ 568 h 14059"/>
                  <a:gd name="T48" fmla="*/ 4633 w 4741"/>
                  <a:gd name="T49" fmla="*/ 614 h 14059"/>
                  <a:gd name="T50" fmla="*/ 4655 w 4741"/>
                  <a:gd name="T51" fmla="*/ 662 h 14059"/>
                  <a:gd name="T52" fmla="*/ 4675 w 4741"/>
                  <a:gd name="T53" fmla="*/ 712 h 14059"/>
                  <a:gd name="T54" fmla="*/ 4692 w 4741"/>
                  <a:gd name="T55" fmla="*/ 763 h 14059"/>
                  <a:gd name="T56" fmla="*/ 4706 w 4741"/>
                  <a:gd name="T57" fmla="*/ 814 h 14059"/>
                  <a:gd name="T58" fmla="*/ 4719 w 4741"/>
                  <a:gd name="T59" fmla="*/ 866 h 14059"/>
                  <a:gd name="T60" fmla="*/ 4728 w 4741"/>
                  <a:gd name="T61" fmla="*/ 919 h 14059"/>
                  <a:gd name="T62" fmla="*/ 4735 w 4741"/>
                  <a:gd name="T63" fmla="*/ 973 h 14059"/>
                  <a:gd name="T64" fmla="*/ 4740 w 4741"/>
                  <a:gd name="T65" fmla="*/ 1028 h 14059"/>
                  <a:gd name="T66" fmla="*/ 4741 w 4741"/>
                  <a:gd name="T67" fmla="*/ 1084 h 14059"/>
                  <a:gd name="T68" fmla="*/ 4741 w 4741"/>
                  <a:gd name="T69" fmla="*/ 14059 h 14059"/>
                  <a:gd name="T70" fmla="*/ 0 w 4741"/>
                  <a:gd name="T71" fmla="*/ 0 h 140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41" h="14059">
                    <a:moveTo>
                      <a:pt x="0" y="0"/>
                    </a:moveTo>
                    <a:lnTo>
                      <a:pt x="3656" y="0"/>
                    </a:lnTo>
                    <a:lnTo>
                      <a:pt x="3712" y="1"/>
                    </a:lnTo>
                    <a:lnTo>
                      <a:pt x="3767" y="4"/>
                    </a:lnTo>
                    <a:lnTo>
                      <a:pt x="3820" y="12"/>
                    </a:lnTo>
                    <a:lnTo>
                      <a:pt x="3874" y="22"/>
                    </a:lnTo>
                    <a:lnTo>
                      <a:pt x="3926" y="34"/>
                    </a:lnTo>
                    <a:lnTo>
                      <a:pt x="3978" y="49"/>
                    </a:lnTo>
                    <a:lnTo>
                      <a:pt x="4028" y="66"/>
                    </a:lnTo>
                    <a:lnTo>
                      <a:pt x="4077" y="85"/>
                    </a:lnTo>
                    <a:lnTo>
                      <a:pt x="4125" y="107"/>
                    </a:lnTo>
                    <a:lnTo>
                      <a:pt x="4172" y="131"/>
                    </a:lnTo>
                    <a:lnTo>
                      <a:pt x="4217" y="157"/>
                    </a:lnTo>
                    <a:lnTo>
                      <a:pt x="4262" y="186"/>
                    </a:lnTo>
                    <a:lnTo>
                      <a:pt x="4304" y="215"/>
                    </a:lnTo>
                    <a:lnTo>
                      <a:pt x="4345" y="247"/>
                    </a:lnTo>
                    <a:lnTo>
                      <a:pt x="4385" y="281"/>
                    </a:lnTo>
                    <a:lnTo>
                      <a:pt x="4422" y="318"/>
                    </a:lnTo>
                    <a:lnTo>
                      <a:pt x="4458" y="356"/>
                    </a:lnTo>
                    <a:lnTo>
                      <a:pt x="4492" y="395"/>
                    </a:lnTo>
                    <a:lnTo>
                      <a:pt x="4525" y="436"/>
                    </a:lnTo>
                    <a:lnTo>
                      <a:pt x="4555" y="479"/>
                    </a:lnTo>
                    <a:lnTo>
                      <a:pt x="4583" y="523"/>
                    </a:lnTo>
                    <a:lnTo>
                      <a:pt x="4609" y="568"/>
                    </a:lnTo>
                    <a:lnTo>
                      <a:pt x="4633" y="614"/>
                    </a:lnTo>
                    <a:lnTo>
                      <a:pt x="4655" y="662"/>
                    </a:lnTo>
                    <a:lnTo>
                      <a:pt x="4675" y="712"/>
                    </a:lnTo>
                    <a:lnTo>
                      <a:pt x="4692" y="763"/>
                    </a:lnTo>
                    <a:lnTo>
                      <a:pt x="4706" y="814"/>
                    </a:lnTo>
                    <a:lnTo>
                      <a:pt x="4719" y="866"/>
                    </a:lnTo>
                    <a:lnTo>
                      <a:pt x="4728" y="919"/>
                    </a:lnTo>
                    <a:lnTo>
                      <a:pt x="4735" y="973"/>
                    </a:lnTo>
                    <a:lnTo>
                      <a:pt x="4740" y="1028"/>
                    </a:lnTo>
                    <a:lnTo>
                      <a:pt x="4741" y="1084"/>
                    </a:lnTo>
                    <a:lnTo>
                      <a:pt x="4741" y="14059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65000">
                    <a:schemeClr val="bg1"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">
                <a:extLst>
                  <a:ext uri="{FF2B5EF4-FFF2-40B4-BE49-F238E27FC236}">
                    <a16:creationId xmlns:a16="http://schemas.microsoft.com/office/drawing/2014/main" id="{ABC6E0AE-205B-4181-A96D-87673BF3F2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0179" y="531778"/>
                <a:ext cx="430185" cy="88894"/>
              </a:xfrm>
              <a:custGeom>
                <a:avLst/>
                <a:gdLst>
                  <a:gd name="T0" fmla="*/ 1456 w 1626"/>
                  <a:gd name="T1" fmla="*/ 0 h 338"/>
                  <a:gd name="T2" fmla="*/ 1490 w 1626"/>
                  <a:gd name="T3" fmla="*/ 3 h 338"/>
                  <a:gd name="T4" fmla="*/ 1522 w 1626"/>
                  <a:gd name="T5" fmla="*/ 12 h 338"/>
                  <a:gd name="T6" fmla="*/ 1550 w 1626"/>
                  <a:gd name="T7" fmla="*/ 28 h 338"/>
                  <a:gd name="T8" fmla="*/ 1576 w 1626"/>
                  <a:gd name="T9" fmla="*/ 49 h 338"/>
                  <a:gd name="T10" fmla="*/ 1597 w 1626"/>
                  <a:gd name="T11" fmla="*/ 74 h 338"/>
                  <a:gd name="T12" fmla="*/ 1612 w 1626"/>
                  <a:gd name="T13" fmla="*/ 104 h 338"/>
                  <a:gd name="T14" fmla="*/ 1622 w 1626"/>
                  <a:gd name="T15" fmla="*/ 135 h 338"/>
                  <a:gd name="T16" fmla="*/ 1626 w 1626"/>
                  <a:gd name="T17" fmla="*/ 169 h 338"/>
                  <a:gd name="T18" fmla="*/ 1625 w 1626"/>
                  <a:gd name="T19" fmla="*/ 187 h 338"/>
                  <a:gd name="T20" fmla="*/ 1618 w 1626"/>
                  <a:gd name="T21" fmla="*/ 220 h 338"/>
                  <a:gd name="T22" fmla="*/ 1605 w 1626"/>
                  <a:gd name="T23" fmla="*/ 249 h 338"/>
                  <a:gd name="T24" fmla="*/ 1587 w 1626"/>
                  <a:gd name="T25" fmla="*/ 277 h 338"/>
                  <a:gd name="T26" fmla="*/ 1564 w 1626"/>
                  <a:gd name="T27" fmla="*/ 300 h 338"/>
                  <a:gd name="T28" fmla="*/ 1537 w 1626"/>
                  <a:gd name="T29" fmla="*/ 318 h 338"/>
                  <a:gd name="T30" fmla="*/ 1506 w 1626"/>
                  <a:gd name="T31" fmla="*/ 330 h 338"/>
                  <a:gd name="T32" fmla="*/ 1474 w 1626"/>
                  <a:gd name="T33" fmla="*/ 337 h 338"/>
                  <a:gd name="T34" fmla="*/ 170 w 1626"/>
                  <a:gd name="T35" fmla="*/ 338 h 338"/>
                  <a:gd name="T36" fmla="*/ 136 w 1626"/>
                  <a:gd name="T37" fmla="*/ 335 h 338"/>
                  <a:gd name="T38" fmla="*/ 104 w 1626"/>
                  <a:gd name="T39" fmla="*/ 325 h 338"/>
                  <a:gd name="T40" fmla="*/ 76 w 1626"/>
                  <a:gd name="T41" fmla="*/ 310 h 338"/>
                  <a:gd name="T42" fmla="*/ 51 w 1626"/>
                  <a:gd name="T43" fmla="*/ 288 h 338"/>
                  <a:gd name="T44" fmla="*/ 30 w 1626"/>
                  <a:gd name="T45" fmla="*/ 263 h 338"/>
                  <a:gd name="T46" fmla="*/ 14 w 1626"/>
                  <a:gd name="T47" fmla="*/ 235 h 338"/>
                  <a:gd name="T48" fmla="*/ 4 w 1626"/>
                  <a:gd name="T49" fmla="*/ 203 h 338"/>
                  <a:gd name="T50" fmla="*/ 0 w 1626"/>
                  <a:gd name="T51" fmla="*/ 169 h 338"/>
                  <a:gd name="T52" fmla="*/ 1 w 1626"/>
                  <a:gd name="T53" fmla="*/ 151 h 338"/>
                  <a:gd name="T54" fmla="*/ 8 w 1626"/>
                  <a:gd name="T55" fmla="*/ 118 h 338"/>
                  <a:gd name="T56" fmla="*/ 21 w 1626"/>
                  <a:gd name="T57" fmla="*/ 89 h 338"/>
                  <a:gd name="T58" fmla="*/ 39 w 1626"/>
                  <a:gd name="T59" fmla="*/ 61 h 338"/>
                  <a:gd name="T60" fmla="*/ 62 w 1626"/>
                  <a:gd name="T61" fmla="*/ 39 h 338"/>
                  <a:gd name="T62" fmla="*/ 89 w 1626"/>
                  <a:gd name="T63" fmla="*/ 20 h 338"/>
                  <a:gd name="T64" fmla="*/ 120 w 1626"/>
                  <a:gd name="T65" fmla="*/ 7 h 338"/>
                  <a:gd name="T66" fmla="*/ 153 w 1626"/>
                  <a:gd name="T67" fmla="*/ 1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6" h="338">
                    <a:moveTo>
                      <a:pt x="170" y="0"/>
                    </a:moveTo>
                    <a:lnTo>
                      <a:pt x="1456" y="0"/>
                    </a:lnTo>
                    <a:lnTo>
                      <a:pt x="1474" y="1"/>
                    </a:lnTo>
                    <a:lnTo>
                      <a:pt x="1490" y="3"/>
                    </a:lnTo>
                    <a:lnTo>
                      <a:pt x="1506" y="7"/>
                    </a:lnTo>
                    <a:lnTo>
                      <a:pt x="1522" y="12"/>
                    </a:lnTo>
                    <a:lnTo>
                      <a:pt x="1537" y="20"/>
                    </a:lnTo>
                    <a:lnTo>
                      <a:pt x="1550" y="28"/>
                    </a:lnTo>
                    <a:lnTo>
                      <a:pt x="1564" y="39"/>
                    </a:lnTo>
                    <a:lnTo>
                      <a:pt x="1576" y="49"/>
                    </a:lnTo>
                    <a:lnTo>
                      <a:pt x="1587" y="61"/>
                    </a:lnTo>
                    <a:lnTo>
                      <a:pt x="1597" y="74"/>
                    </a:lnTo>
                    <a:lnTo>
                      <a:pt x="1605" y="89"/>
                    </a:lnTo>
                    <a:lnTo>
                      <a:pt x="1612" y="104"/>
                    </a:lnTo>
                    <a:lnTo>
                      <a:pt x="1618" y="118"/>
                    </a:lnTo>
                    <a:lnTo>
                      <a:pt x="1622" y="135"/>
                    </a:lnTo>
                    <a:lnTo>
                      <a:pt x="1625" y="151"/>
                    </a:lnTo>
                    <a:lnTo>
                      <a:pt x="1626" y="169"/>
                    </a:lnTo>
                    <a:lnTo>
                      <a:pt x="1626" y="169"/>
                    </a:lnTo>
                    <a:lnTo>
                      <a:pt x="1625" y="187"/>
                    </a:lnTo>
                    <a:lnTo>
                      <a:pt x="1622" y="203"/>
                    </a:lnTo>
                    <a:lnTo>
                      <a:pt x="1618" y="220"/>
                    </a:lnTo>
                    <a:lnTo>
                      <a:pt x="1612" y="235"/>
                    </a:lnTo>
                    <a:lnTo>
                      <a:pt x="1605" y="249"/>
                    </a:lnTo>
                    <a:lnTo>
                      <a:pt x="1597" y="263"/>
                    </a:lnTo>
                    <a:lnTo>
                      <a:pt x="1587" y="277"/>
                    </a:lnTo>
                    <a:lnTo>
                      <a:pt x="1576" y="288"/>
                    </a:lnTo>
                    <a:lnTo>
                      <a:pt x="1564" y="300"/>
                    </a:lnTo>
                    <a:lnTo>
                      <a:pt x="1550" y="310"/>
                    </a:lnTo>
                    <a:lnTo>
                      <a:pt x="1537" y="318"/>
                    </a:lnTo>
                    <a:lnTo>
                      <a:pt x="1522" y="325"/>
                    </a:lnTo>
                    <a:lnTo>
                      <a:pt x="1506" y="330"/>
                    </a:lnTo>
                    <a:lnTo>
                      <a:pt x="1490" y="335"/>
                    </a:lnTo>
                    <a:lnTo>
                      <a:pt x="1474" y="337"/>
                    </a:lnTo>
                    <a:lnTo>
                      <a:pt x="1456" y="338"/>
                    </a:lnTo>
                    <a:lnTo>
                      <a:pt x="170" y="338"/>
                    </a:lnTo>
                    <a:lnTo>
                      <a:pt x="153" y="337"/>
                    </a:lnTo>
                    <a:lnTo>
                      <a:pt x="136" y="335"/>
                    </a:lnTo>
                    <a:lnTo>
                      <a:pt x="120" y="330"/>
                    </a:lnTo>
                    <a:lnTo>
                      <a:pt x="104" y="325"/>
                    </a:lnTo>
                    <a:lnTo>
                      <a:pt x="89" y="318"/>
                    </a:lnTo>
                    <a:lnTo>
                      <a:pt x="76" y="310"/>
                    </a:lnTo>
                    <a:lnTo>
                      <a:pt x="62" y="300"/>
                    </a:lnTo>
                    <a:lnTo>
                      <a:pt x="51" y="288"/>
                    </a:lnTo>
                    <a:lnTo>
                      <a:pt x="39" y="277"/>
                    </a:lnTo>
                    <a:lnTo>
                      <a:pt x="30" y="263"/>
                    </a:lnTo>
                    <a:lnTo>
                      <a:pt x="21" y="249"/>
                    </a:lnTo>
                    <a:lnTo>
                      <a:pt x="14" y="235"/>
                    </a:lnTo>
                    <a:lnTo>
                      <a:pt x="8" y="220"/>
                    </a:lnTo>
                    <a:lnTo>
                      <a:pt x="4" y="203"/>
                    </a:lnTo>
                    <a:lnTo>
                      <a:pt x="1" y="187"/>
                    </a:lnTo>
                    <a:lnTo>
                      <a:pt x="0" y="169"/>
                    </a:lnTo>
                    <a:lnTo>
                      <a:pt x="0" y="169"/>
                    </a:lnTo>
                    <a:lnTo>
                      <a:pt x="1" y="151"/>
                    </a:lnTo>
                    <a:lnTo>
                      <a:pt x="4" y="135"/>
                    </a:lnTo>
                    <a:lnTo>
                      <a:pt x="8" y="118"/>
                    </a:lnTo>
                    <a:lnTo>
                      <a:pt x="14" y="104"/>
                    </a:lnTo>
                    <a:lnTo>
                      <a:pt x="21" y="89"/>
                    </a:lnTo>
                    <a:lnTo>
                      <a:pt x="30" y="74"/>
                    </a:lnTo>
                    <a:lnTo>
                      <a:pt x="39" y="61"/>
                    </a:lnTo>
                    <a:lnTo>
                      <a:pt x="51" y="49"/>
                    </a:lnTo>
                    <a:lnTo>
                      <a:pt x="62" y="39"/>
                    </a:lnTo>
                    <a:lnTo>
                      <a:pt x="76" y="28"/>
                    </a:lnTo>
                    <a:lnTo>
                      <a:pt x="89" y="20"/>
                    </a:lnTo>
                    <a:lnTo>
                      <a:pt x="104" y="12"/>
                    </a:lnTo>
                    <a:lnTo>
                      <a:pt x="120" y="7"/>
                    </a:lnTo>
                    <a:lnTo>
                      <a:pt x="136" y="3"/>
                    </a:lnTo>
                    <a:lnTo>
                      <a:pt x="153" y="1"/>
                    </a:lnTo>
                    <a:lnTo>
                      <a:pt x="170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060606"/>
                  </a:gs>
                  <a:gs pos="62000">
                    <a:srgbClr val="3C3C3C"/>
                  </a:gs>
                  <a:gs pos="45000">
                    <a:schemeClr val="tx1">
                      <a:lumMod val="75000"/>
                      <a:lumOff val="25000"/>
                    </a:schemeClr>
                  </a:gs>
                  <a:gs pos="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8">
                <a:extLst>
                  <a:ext uri="{FF2B5EF4-FFF2-40B4-BE49-F238E27FC236}">
                    <a16:creationId xmlns:a16="http://schemas.microsoft.com/office/drawing/2014/main" id="{AD06C7F0-999E-4696-9F3E-6B369341A8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5576" y="546063"/>
                <a:ext cx="379388" cy="52385"/>
              </a:xfrm>
              <a:custGeom>
                <a:avLst/>
                <a:gdLst>
                  <a:gd name="T0" fmla="*/ 1360 w 1434"/>
                  <a:gd name="T1" fmla="*/ 0 h 200"/>
                  <a:gd name="T2" fmla="*/ 1375 w 1434"/>
                  <a:gd name="T3" fmla="*/ 3 h 200"/>
                  <a:gd name="T4" fmla="*/ 1388 w 1434"/>
                  <a:gd name="T5" fmla="*/ 6 h 200"/>
                  <a:gd name="T6" fmla="*/ 1401 w 1434"/>
                  <a:gd name="T7" fmla="*/ 13 h 200"/>
                  <a:gd name="T8" fmla="*/ 1412 w 1434"/>
                  <a:gd name="T9" fmla="*/ 22 h 200"/>
                  <a:gd name="T10" fmla="*/ 1421 w 1434"/>
                  <a:gd name="T11" fmla="*/ 33 h 200"/>
                  <a:gd name="T12" fmla="*/ 1428 w 1434"/>
                  <a:gd name="T13" fmla="*/ 46 h 200"/>
                  <a:gd name="T14" fmla="*/ 1433 w 1434"/>
                  <a:gd name="T15" fmla="*/ 60 h 200"/>
                  <a:gd name="T16" fmla="*/ 1434 w 1434"/>
                  <a:gd name="T17" fmla="*/ 75 h 200"/>
                  <a:gd name="T18" fmla="*/ 1434 w 1434"/>
                  <a:gd name="T19" fmla="*/ 134 h 200"/>
                  <a:gd name="T20" fmla="*/ 1430 w 1434"/>
                  <a:gd name="T21" fmla="*/ 147 h 200"/>
                  <a:gd name="T22" fmla="*/ 1425 w 1434"/>
                  <a:gd name="T23" fmla="*/ 161 h 200"/>
                  <a:gd name="T24" fmla="*/ 1417 w 1434"/>
                  <a:gd name="T25" fmla="*/ 172 h 200"/>
                  <a:gd name="T26" fmla="*/ 1407 w 1434"/>
                  <a:gd name="T27" fmla="*/ 183 h 200"/>
                  <a:gd name="T28" fmla="*/ 1395 w 1434"/>
                  <a:gd name="T29" fmla="*/ 191 h 200"/>
                  <a:gd name="T30" fmla="*/ 1381 w 1434"/>
                  <a:gd name="T31" fmla="*/ 196 h 200"/>
                  <a:gd name="T32" fmla="*/ 1367 w 1434"/>
                  <a:gd name="T33" fmla="*/ 200 h 200"/>
                  <a:gd name="T34" fmla="*/ 75 w 1434"/>
                  <a:gd name="T35" fmla="*/ 200 h 200"/>
                  <a:gd name="T36" fmla="*/ 59 w 1434"/>
                  <a:gd name="T37" fmla="*/ 199 h 200"/>
                  <a:gd name="T38" fmla="*/ 46 w 1434"/>
                  <a:gd name="T39" fmla="*/ 194 h 200"/>
                  <a:gd name="T40" fmla="*/ 33 w 1434"/>
                  <a:gd name="T41" fmla="*/ 187 h 200"/>
                  <a:gd name="T42" fmla="*/ 22 w 1434"/>
                  <a:gd name="T43" fmla="*/ 178 h 200"/>
                  <a:gd name="T44" fmla="*/ 13 w 1434"/>
                  <a:gd name="T45" fmla="*/ 167 h 200"/>
                  <a:gd name="T46" fmla="*/ 6 w 1434"/>
                  <a:gd name="T47" fmla="*/ 154 h 200"/>
                  <a:gd name="T48" fmla="*/ 2 w 1434"/>
                  <a:gd name="T49" fmla="*/ 140 h 200"/>
                  <a:gd name="T50" fmla="*/ 0 w 1434"/>
                  <a:gd name="T51" fmla="*/ 126 h 200"/>
                  <a:gd name="T52" fmla="*/ 1 w 1434"/>
                  <a:gd name="T53" fmla="*/ 68 h 200"/>
                  <a:gd name="T54" fmla="*/ 4 w 1434"/>
                  <a:gd name="T55" fmla="*/ 53 h 200"/>
                  <a:gd name="T56" fmla="*/ 9 w 1434"/>
                  <a:gd name="T57" fmla="*/ 39 h 200"/>
                  <a:gd name="T58" fmla="*/ 17 w 1434"/>
                  <a:gd name="T59" fmla="*/ 28 h 200"/>
                  <a:gd name="T60" fmla="*/ 28 w 1434"/>
                  <a:gd name="T61" fmla="*/ 17 h 200"/>
                  <a:gd name="T62" fmla="*/ 40 w 1434"/>
                  <a:gd name="T63" fmla="*/ 9 h 200"/>
                  <a:gd name="T64" fmla="*/ 53 w 1434"/>
                  <a:gd name="T65" fmla="*/ 4 h 200"/>
                  <a:gd name="T66" fmla="*/ 67 w 1434"/>
                  <a:gd name="T67" fmla="*/ 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34" h="200">
                    <a:moveTo>
                      <a:pt x="75" y="0"/>
                    </a:moveTo>
                    <a:lnTo>
                      <a:pt x="1360" y="0"/>
                    </a:lnTo>
                    <a:lnTo>
                      <a:pt x="1367" y="1"/>
                    </a:lnTo>
                    <a:lnTo>
                      <a:pt x="1375" y="3"/>
                    </a:lnTo>
                    <a:lnTo>
                      <a:pt x="1381" y="4"/>
                    </a:lnTo>
                    <a:lnTo>
                      <a:pt x="1388" y="6"/>
                    </a:lnTo>
                    <a:lnTo>
                      <a:pt x="1395" y="9"/>
                    </a:lnTo>
                    <a:lnTo>
                      <a:pt x="1401" y="13"/>
                    </a:lnTo>
                    <a:lnTo>
                      <a:pt x="1407" y="17"/>
                    </a:lnTo>
                    <a:lnTo>
                      <a:pt x="1412" y="22"/>
                    </a:lnTo>
                    <a:lnTo>
                      <a:pt x="1417" y="28"/>
                    </a:lnTo>
                    <a:lnTo>
                      <a:pt x="1421" y="33"/>
                    </a:lnTo>
                    <a:lnTo>
                      <a:pt x="1425" y="39"/>
                    </a:lnTo>
                    <a:lnTo>
                      <a:pt x="1428" y="46"/>
                    </a:lnTo>
                    <a:lnTo>
                      <a:pt x="1430" y="53"/>
                    </a:lnTo>
                    <a:lnTo>
                      <a:pt x="1433" y="60"/>
                    </a:lnTo>
                    <a:lnTo>
                      <a:pt x="1434" y="68"/>
                    </a:lnTo>
                    <a:lnTo>
                      <a:pt x="1434" y="75"/>
                    </a:lnTo>
                    <a:lnTo>
                      <a:pt x="1434" y="126"/>
                    </a:lnTo>
                    <a:lnTo>
                      <a:pt x="1434" y="134"/>
                    </a:lnTo>
                    <a:lnTo>
                      <a:pt x="1433" y="140"/>
                    </a:lnTo>
                    <a:lnTo>
                      <a:pt x="1430" y="147"/>
                    </a:lnTo>
                    <a:lnTo>
                      <a:pt x="1428" y="154"/>
                    </a:lnTo>
                    <a:lnTo>
                      <a:pt x="1425" y="161"/>
                    </a:lnTo>
                    <a:lnTo>
                      <a:pt x="1421" y="167"/>
                    </a:lnTo>
                    <a:lnTo>
                      <a:pt x="1417" y="172"/>
                    </a:lnTo>
                    <a:lnTo>
                      <a:pt x="1412" y="178"/>
                    </a:lnTo>
                    <a:lnTo>
                      <a:pt x="1407" y="183"/>
                    </a:lnTo>
                    <a:lnTo>
                      <a:pt x="1401" y="187"/>
                    </a:lnTo>
                    <a:lnTo>
                      <a:pt x="1395" y="191"/>
                    </a:lnTo>
                    <a:lnTo>
                      <a:pt x="1388" y="194"/>
                    </a:lnTo>
                    <a:lnTo>
                      <a:pt x="1381" y="196"/>
                    </a:lnTo>
                    <a:lnTo>
                      <a:pt x="1375" y="199"/>
                    </a:lnTo>
                    <a:lnTo>
                      <a:pt x="1367" y="200"/>
                    </a:lnTo>
                    <a:lnTo>
                      <a:pt x="1360" y="200"/>
                    </a:lnTo>
                    <a:lnTo>
                      <a:pt x="75" y="200"/>
                    </a:lnTo>
                    <a:lnTo>
                      <a:pt x="67" y="200"/>
                    </a:lnTo>
                    <a:lnTo>
                      <a:pt x="59" y="199"/>
                    </a:lnTo>
                    <a:lnTo>
                      <a:pt x="53" y="196"/>
                    </a:lnTo>
                    <a:lnTo>
                      <a:pt x="46" y="194"/>
                    </a:lnTo>
                    <a:lnTo>
                      <a:pt x="40" y="191"/>
                    </a:lnTo>
                    <a:lnTo>
                      <a:pt x="33" y="187"/>
                    </a:lnTo>
                    <a:lnTo>
                      <a:pt x="28" y="183"/>
                    </a:lnTo>
                    <a:lnTo>
                      <a:pt x="22" y="178"/>
                    </a:lnTo>
                    <a:lnTo>
                      <a:pt x="17" y="172"/>
                    </a:lnTo>
                    <a:lnTo>
                      <a:pt x="13" y="167"/>
                    </a:lnTo>
                    <a:lnTo>
                      <a:pt x="9" y="161"/>
                    </a:lnTo>
                    <a:lnTo>
                      <a:pt x="6" y="154"/>
                    </a:lnTo>
                    <a:lnTo>
                      <a:pt x="4" y="147"/>
                    </a:lnTo>
                    <a:lnTo>
                      <a:pt x="2" y="140"/>
                    </a:lnTo>
                    <a:lnTo>
                      <a:pt x="1" y="134"/>
                    </a:lnTo>
                    <a:lnTo>
                      <a:pt x="0" y="126"/>
                    </a:lnTo>
                    <a:lnTo>
                      <a:pt x="0" y="75"/>
                    </a:lnTo>
                    <a:lnTo>
                      <a:pt x="1" y="68"/>
                    </a:lnTo>
                    <a:lnTo>
                      <a:pt x="2" y="60"/>
                    </a:lnTo>
                    <a:lnTo>
                      <a:pt x="4" y="53"/>
                    </a:lnTo>
                    <a:lnTo>
                      <a:pt x="6" y="46"/>
                    </a:lnTo>
                    <a:lnTo>
                      <a:pt x="9" y="39"/>
                    </a:lnTo>
                    <a:lnTo>
                      <a:pt x="13" y="33"/>
                    </a:lnTo>
                    <a:lnTo>
                      <a:pt x="17" y="28"/>
                    </a:lnTo>
                    <a:lnTo>
                      <a:pt x="22" y="22"/>
                    </a:lnTo>
                    <a:lnTo>
                      <a:pt x="28" y="17"/>
                    </a:lnTo>
                    <a:lnTo>
                      <a:pt x="33" y="13"/>
                    </a:lnTo>
                    <a:lnTo>
                      <a:pt x="40" y="9"/>
                    </a:lnTo>
                    <a:lnTo>
                      <a:pt x="46" y="6"/>
                    </a:lnTo>
                    <a:lnTo>
                      <a:pt x="53" y="4"/>
                    </a:lnTo>
                    <a:lnTo>
                      <a:pt x="59" y="3"/>
                    </a:lnTo>
                    <a:lnTo>
                      <a:pt x="67" y="1"/>
                    </a:lnTo>
                    <a:lnTo>
                      <a:pt x="75" y="0"/>
                    </a:lnTo>
                    <a:close/>
                  </a:path>
                </a:pathLst>
              </a:custGeom>
              <a:pattFill prst="pct60">
                <a:fgClr>
                  <a:schemeClr val="tx1">
                    <a:lumMod val="65000"/>
                    <a:lumOff val="35000"/>
                  </a:schemeClr>
                </a:fgClr>
                <a:bgClr>
                  <a:schemeClr val="tx1">
                    <a:lumMod val="85000"/>
                    <a:lumOff val="15000"/>
                  </a:schemeClr>
                </a:bgClr>
              </a:patt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9">
                <a:extLst>
                  <a:ext uri="{FF2B5EF4-FFF2-40B4-BE49-F238E27FC236}">
                    <a16:creationId xmlns:a16="http://schemas.microsoft.com/office/drawing/2014/main" id="{77582A9F-2622-4390-826A-9160BF34B1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3201" y="353990"/>
                <a:ext cx="92069" cy="90482"/>
              </a:xfrm>
              <a:custGeom>
                <a:avLst/>
                <a:gdLst>
                  <a:gd name="T0" fmla="*/ 189 w 345"/>
                  <a:gd name="T1" fmla="*/ 1 h 344"/>
                  <a:gd name="T2" fmla="*/ 224 w 345"/>
                  <a:gd name="T3" fmla="*/ 8 h 344"/>
                  <a:gd name="T4" fmla="*/ 254 w 345"/>
                  <a:gd name="T5" fmla="*/ 21 h 344"/>
                  <a:gd name="T6" fmla="*/ 282 w 345"/>
                  <a:gd name="T7" fmla="*/ 39 h 344"/>
                  <a:gd name="T8" fmla="*/ 305 w 345"/>
                  <a:gd name="T9" fmla="*/ 63 h 344"/>
                  <a:gd name="T10" fmla="*/ 324 w 345"/>
                  <a:gd name="T11" fmla="*/ 90 h 344"/>
                  <a:gd name="T12" fmla="*/ 337 w 345"/>
                  <a:gd name="T13" fmla="*/ 121 h 344"/>
                  <a:gd name="T14" fmla="*/ 343 w 345"/>
                  <a:gd name="T15" fmla="*/ 154 h 344"/>
                  <a:gd name="T16" fmla="*/ 343 w 345"/>
                  <a:gd name="T17" fmla="*/ 189 h 344"/>
                  <a:gd name="T18" fmla="*/ 337 w 345"/>
                  <a:gd name="T19" fmla="*/ 224 h 344"/>
                  <a:gd name="T20" fmla="*/ 324 w 345"/>
                  <a:gd name="T21" fmla="*/ 254 h 344"/>
                  <a:gd name="T22" fmla="*/ 305 w 345"/>
                  <a:gd name="T23" fmla="*/ 282 h 344"/>
                  <a:gd name="T24" fmla="*/ 282 w 345"/>
                  <a:gd name="T25" fmla="*/ 304 h 344"/>
                  <a:gd name="T26" fmla="*/ 254 w 345"/>
                  <a:gd name="T27" fmla="*/ 324 h 344"/>
                  <a:gd name="T28" fmla="*/ 224 w 345"/>
                  <a:gd name="T29" fmla="*/ 336 h 344"/>
                  <a:gd name="T30" fmla="*/ 189 w 345"/>
                  <a:gd name="T31" fmla="*/ 343 h 344"/>
                  <a:gd name="T32" fmla="*/ 155 w 345"/>
                  <a:gd name="T33" fmla="*/ 343 h 344"/>
                  <a:gd name="T34" fmla="*/ 121 w 345"/>
                  <a:gd name="T35" fmla="*/ 336 h 344"/>
                  <a:gd name="T36" fmla="*/ 90 w 345"/>
                  <a:gd name="T37" fmla="*/ 324 h 344"/>
                  <a:gd name="T38" fmla="*/ 63 w 345"/>
                  <a:gd name="T39" fmla="*/ 304 h 344"/>
                  <a:gd name="T40" fmla="*/ 39 w 345"/>
                  <a:gd name="T41" fmla="*/ 282 h 344"/>
                  <a:gd name="T42" fmla="*/ 21 w 345"/>
                  <a:gd name="T43" fmla="*/ 254 h 344"/>
                  <a:gd name="T44" fmla="*/ 8 w 345"/>
                  <a:gd name="T45" fmla="*/ 224 h 344"/>
                  <a:gd name="T46" fmla="*/ 1 w 345"/>
                  <a:gd name="T47" fmla="*/ 189 h 344"/>
                  <a:gd name="T48" fmla="*/ 1 w 345"/>
                  <a:gd name="T49" fmla="*/ 154 h 344"/>
                  <a:gd name="T50" fmla="*/ 8 w 345"/>
                  <a:gd name="T51" fmla="*/ 121 h 344"/>
                  <a:gd name="T52" fmla="*/ 21 w 345"/>
                  <a:gd name="T53" fmla="*/ 90 h 344"/>
                  <a:gd name="T54" fmla="*/ 39 w 345"/>
                  <a:gd name="T55" fmla="*/ 63 h 344"/>
                  <a:gd name="T56" fmla="*/ 63 w 345"/>
                  <a:gd name="T57" fmla="*/ 39 h 344"/>
                  <a:gd name="T58" fmla="*/ 90 w 345"/>
                  <a:gd name="T59" fmla="*/ 21 h 344"/>
                  <a:gd name="T60" fmla="*/ 121 w 345"/>
                  <a:gd name="T61" fmla="*/ 8 h 344"/>
                  <a:gd name="T62" fmla="*/ 155 w 345"/>
                  <a:gd name="T63" fmla="*/ 1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4">
                    <a:moveTo>
                      <a:pt x="172" y="0"/>
                    </a:moveTo>
                    <a:lnTo>
                      <a:pt x="189" y="1"/>
                    </a:lnTo>
                    <a:lnTo>
                      <a:pt x="207" y="3"/>
                    </a:lnTo>
                    <a:lnTo>
                      <a:pt x="224" y="8"/>
                    </a:lnTo>
                    <a:lnTo>
                      <a:pt x="240" y="14"/>
                    </a:lnTo>
                    <a:lnTo>
                      <a:pt x="254" y="21"/>
                    </a:lnTo>
                    <a:lnTo>
                      <a:pt x="268" y="30"/>
                    </a:lnTo>
                    <a:lnTo>
                      <a:pt x="282" y="39"/>
                    </a:lnTo>
                    <a:lnTo>
                      <a:pt x="294" y="50"/>
                    </a:lnTo>
                    <a:lnTo>
                      <a:pt x="305" y="63"/>
                    </a:lnTo>
                    <a:lnTo>
                      <a:pt x="315" y="75"/>
                    </a:lnTo>
                    <a:lnTo>
                      <a:pt x="324" y="90"/>
                    </a:lnTo>
                    <a:lnTo>
                      <a:pt x="331" y="105"/>
                    </a:lnTo>
                    <a:lnTo>
                      <a:pt x="337" y="121"/>
                    </a:lnTo>
                    <a:lnTo>
                      <a:pt x="341" y="137"/>
                    </a:lnTo>
                    <a:lnTo>
                      <a:pt x="343" y="154"/>
                    </a:lnTo>
                    <a:lnTo>
                      <a:pt x="345" y="172"/>
                    </a:lnTo>
                    <a:lnTo>
                      <a:pt x="343" y="189"/>
                    </a:lnTo>
                    <a:lnTo>
                      <a:pt x="341" y="206"/>
                    </a:lnTo>
                    <a:lnTo>
                      <a:pt x="337" y="224"/>
                    </a:lnTo>
                    <a:lnTo>
                      <a:pt x="331" y="239"/>
                    </a:lnTo>
                    <a:lnTo>
                      <a:pt x="324" y="254"/>
                    </a:lnTo>
                    <a:lnTo>
                      <a:pt x="315" y="268"/>
                    </a:lnTo>
                    <a:lnTo>
                      <a:pt x="305" y="282"/>
                    </a:lnTo>
                    <a:lnTo>
                      <a:pt x="294" y="294"/>
                    </a:lnTo>
                    <a:lnTo>
                      <a:pt x="282" y="304"/>
                    </a:lnTo>
                    <a:lnTo>
                      <a:pt x="268" y="315"/>
                    </a:lnTo>
                    <a:lnTo>
                      <a:pt x="254" y="324"/>
                    </a:lnTo>
                    <a:lnTo>
                      <a:pt x="240" y="331"/>
                    </a:lnTo>
                    <a:lnTo>
                      <a:pt x="224" y="336"/>
                    </a:lnTo>
                    <a:lnTo>
                      <a:pt x="207" y="341"/>
                    </a:lnTo>
                    <a:lnTo>
                      <a:pt x="189" y="343"/>
                    </a:lnTo>
                    <a:lnTo>
                      <a:pt x="172" y="344"/>
                    </a:lnTo>
                    <a:lnTo>
                      <a:pt x="155" y="343"/>
                    </a:lnTo>
                    <a:lnTo>
                      <a:pt x="138" y="341"/>
                    </a:lnTo>
                    <a:lnTo>
                      <a:pt x="121" y="336"/>
                    </a:lnTo>
                    <a:lnTo>
                      <a:pt x="105" y="331"/>
                    </a:lnTo>
                    <a:lnTo>
                      <a:pt x="90" y="324"/>
                    </a:lnTo>
                    <a:lnTo>
                      <a:pt x="76" y="315"/>
                    </a:lnTo>
                    <a:lnTo>
                      <a:pt x="63" y="304"/>
                    </a:lnTo>
                    <a:lnTo>
                      <a:pt x="50" y="294"/>
                    </a:lnTo>
                    <a:lnTo>
                      <a:pt x="39" y="282"/>
                    </a:lnTo>
                    <a:lnTo>
                      <a:pt x="30" y="268"/>
                    </a:lnTo>
                    <a:lnTo>
                      <a:pt x="21" y="254"/>
                    </a:lnTo>
                    <a:lnTo>
                      <a:pt x="14" y="239"/>
                    </a:lnTo>
                    <a:lnTo>
                      <a:pt x="8" y="224"/>
                    </a:lnTo>
                    <a:lnTo>
                      <a:pt x="3" y="206"/>
                    </a:lnTo>
                    <a:lnTo>
                      <a:pt x="1" y="189"/>
                    </a:lnTo>
                    <a:lnTo>
                      <a:pt x="0" y="172"/>
                    </a:lnTo>
                    <a:lnTo>
                      <a:pt x="1" y="154"/>
                    </a:lnTo>
                    <a:lnTo>
                      <a:pt x="3" y="137"/>
                    </a:lnTo>
                    <a:lnTo>
                      <a:pt x="8" y="121"/>
                    </a:lnTo>
                    <a:lnTo>
                      <a:pt x="14" y="105"/>
                    </a:lnTo>
                    <a:lnTo>
                      <a:pt x="21" y="90"/>
                    </a:lnTo>
                    <a:lnTo>
                      <a:pt x="30" y="75"/>
                    </a:lnTo>
                    <a:lnTo>
                      <a:pt x="39" y="63"/>
                    </a:lnTo>
                    <a:lnTo>
                      <a:pt x="50" y="50"/>
                    </a:lnTo>
                    <a:lnTo>
                      <a:pt x="63" y="39"/>
                    </a:lnTo>
                    <a:lnTo>
                      <a:pt x="76" y="30"/>
                    </a:lnTo>
                    <a:lnTo>
                      <a:pt x="90" y="21"/>
                    </a:lnTo>
                    <a:lnTo>
                      <a:pt x="105" y="14"/>
                    </a:lnTo>
                    <a:lnTo>
                      <a:pt x="121" y="8"/>
                    </a:lnTo>
                    <a:lnTo>
                      <a:pt x="138" y="3"/>
                    </a:lnTo>
                    <a:lnTo>
                      <a:pt x="155" y="1"/>
                    </a:lnTo>
                    <a:lnTo>
                      <a:pt x="172" y="0"/>
                    </a:lnTo>
                    <a:close/>
                  </a:path>
                </a:pathLst>
              </a:custGeom>
              <a:gradFill flip="none" rotWithShape="1">
                <a:gsLst>
                  <a:gs pos="65000">
                    <a:schemeClr val="tx1">
                      <a:lumMod val="75000"/>
                      <a:lumOff val="25000"/>
                    </a:schemeClr>
                  </a:gs>
                  <a:gs pos="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30">
                <a:extLst>
                  <a:ext uri="{FF2B5EF4-FFF2-40B4-BE49-F238E27FC236}">
                    <a16:creationId xmlns:a16="http://schemas.microsoft.com/office/drawing/2014/main" id="{B4917B0B-E3DC-45B2-83DA-2D87FF47C0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7034" y="376211"/>
                <a:ext cx="44447" cy="44447"/>
              </a:xfrm>
              <a:custGeom>
                <a:avLst/>
                <a:gdLst>
                  <a:gd name="T0" fmla="*/ 93 w 169"/>
                  <a:gd name="T1" fmla="*/ 0 h 169"/>
                  <a:gd name="T2" fmla="*/ 109 w 169"/>
                  <a:gd name="T3" fmla="*/ 3 h 169"/>
                  <a:gd name="T4" fmla="*/ 124 w 169"/>
                  <a:gd name="T5" fmla="*/ 10 h 169"/>
                  <a:gd name="T6" fmla="*/ 138 w 169"/>
                  <a:gd name="T7" fmla="*/ 19 h 169"/>
                  <a:gd name="T8" fmla="*/ 149 w 169"/>
                  <a:gd name="T9" fmla="*/ 31 h 169"/>
                  <a:gd name="T10" fmla="*/ 158 w 169"/>
                  <a:gd name="T11" fmla="*/ 43 h 169"/>
                  <a:gd name="T12" fmla="*/ 165 w 169"/>
                  <a:gd name="T13" fmla="*/ 59 h 169"/>
                  <a:gd name="T14" fmla="*/ 169 w 169"/>
                  <a:gd name="T15" fmla="*/ 75 h 169"/>
                  <a:gd name="T16" fmla="*/ 169 w 169"/>
                  <a:gd name="T17" fmla="*/ 92 h 169"/>
                  <a:gd name="T18" fmla="*/ 165 w 169"/>
                  <a:gd name="T19" fmla="*/ 109 h 169"/>
                  <a:gd name="T20" fmla="*/ 158 w 169"/>
                  <a:gd name="T21" fmla="*/ 124 h 169"/>
                  <a:gd name="T22" fmla="*/ 149 w 169"/>
                  <a:gd name="T23" fmla="*/ 138 h 169"/>
                  <a:gd name="T24" fmla="*/ 138 w 169"/>
                  <a:gd name="T25" fmla="*/ 149 h 169"/>
                  <a:gd name="T26" fmla="*/ 124 w 169"/>
                  <a:gd name="T27" fmla="*/ 158 h 169"/>
                  <a:gd name="T28" fmla="*/ 109 w 169"/>
                  <a:gd name="T29" fmla="*/ 165 h 169"/>
                  <a:gd name="T30" fmla="*/ 93 w 169"/>
                  <a:gd name="T31" fmla="*/ 169 h 169"/>
                  <a:gd name="T32" fmla="*/ 75 w 169"/>
                  <a:gd name="T33" fmla="*/ 169 h 169"/>
                  <a:gd name="T34" fmla="*/ 59 w 169"/>
                  <a:gd name="T35" fmla="*/ 165 h 169"/>
                  <a:gd name="T36" fmla="*/ 44 w 169"/>
                  <a:gd name="T37" fmla="*/ 158 h 169"/>
                  <a:gd name="T38" fmla="*/ 31 w 169"/>
                  <a:gd name="T39" fmla="*/ 149 h 169"/>
                  <a:gd name="T40" fmla="*/ 19 w 169"/>
                  <a:gd name="T41" fmla="*/ 138 h 169"/>
                  <a:gd name="T42" fmla="*/ 10 w 169"/>
                  <a:gd name="T43" fmla="*/ 124 h 169"/>
                  <a:gd name="T44" fmla="*/ 3 w 169"/>
                  <a:gd name="T45" fmla="*/ 109 h 169"/>
                  <a:gd name="T46" fmla="*/ 0 w 169"/>
                  <a:gd name="T47" fmla="*/ 92 h 169"/>
                  <a:gd name="T48" fmla="*/ 0 w 169"/>
                  <a:gd name="T49" fmla="*/ 75 h 169"/>
                  <a:gd name="T50" fmla="*/ 3 w 169"/>
                  <a:gd name="T51" fmla="*/ 59 h 169"/>
                  <a:gd name="T52" fmla="*/ 10 w 169"/>
                  <a:gd name="T53" fmla="*/ 43 h 169"/>
                  <a:gd name="T54" fmla="*/ 19 w 169"/>
                  <a:gd name="T55" fmla="*/ 31 h 169"/>
                  <a:gd name="T56" fmla="*/ 31 w 169"/>
                  <a:gd name="T57" fmla="*/ 19 h 169"/>
                  <a:gd name="T58" fmla="*/ 44 w 169"/>
                  <a:gd name="T59" fmla="*/ 10 h 169"/>
                  <a:gd name="T60" fmla="*/ 59 w 169"/>
                  <a:gd name="T61" fmla="*/ 3 h 169"/>
                  <a:gd name="T62" fmla="*/ 75 w 169"/>
                  <a:gd name="T63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9" h="169">
                    <a:moveTo>
                      <a:pt x="84" y="0"/>
                    </a:moveTo>
                    <a:lnTo>
                      <a:pt x="93" y="0"/>
                    </a:lnTo>
                    <a:lnTo>
                      <a:pt x="101" y="1"/>
                    </a:lnTo>
                    <a:lnTo>
                      <a:pt x="109" y="3"/>
                    </a:lnTo>
                    <a:lnTo>
                      <a:pt x="117" y="6"/>
                    </a:lnTo>
                    <a:lnTo>
                      <a:pt x="124" y="10"/>
                    </a:lnTo>
                    <a:lnTo>
                      <a:pt x="132" y="14"/>
                    </a:lnTo>
                    <a:lnTo>
                      <a:pt x="138" y="19"/>
                    </a:lnTo>
                    <a:lnTo>
                      <a:pt x="145" y="24"/>
                    </a:lnTo>
                    <a:lnTo>
                      <a:pt x="149" y="31"/>
                    </a:lnTo>
                    <a:lnTo>
                      <a:pt x="155" y="36"/>
                    </a:lnTo>
                    <a:lnTo>
                      <a:pt x="158" y="43"/>
                    </a:lnTo>
                    <a:lnTo>
                      <a:pt x="162" y="51"/>
                    </a:lnTo>
                    <a:lnTo>
                      <a:pt x="165" y="59"/>
                    </a:lnTo>
                    <a:lnTo>
                      <a:pt x="168" y="67"/>
                    </a:lnTo>
                    <a:lnTo>
                      <a:pt x="169" y="75"/>
                    </a:lnTo>
                    <a:lnTo>
                      <a:pt x="169" y="84"/>
                    </a:lnTo>
                    <a:lnTo>
                      <a:pt x="169" y="92"/>
                    </a:lnTo>
                    <a:lnTo>
                      <a:pt x="168" y="101"/>
                    </a:lnTo>
                    <a:lnTo>
                      <a:pt x="165" y="109"/>
                    </a:lnTo>
                    <a:lnTo>
                      <a:pt x="162" y="117"/>
                    </a:lnTo>
                    <a:lnTo>
                      <a:pt x="158" y="124"/>
                    </a:lnTo>
                    <a:lnTo>
                      <a:pt x="155" y="131"/>
                    </a:lnTo>
                    <a:lnTo>
                      <a:pt x="149" y="138"/>
                    </a:lnTo>
                    <a:lnTo>
                      <a:pt x="145" y="143"/>
                    </a:lnTo>
                    <a:lnTo>
                      <a:pt x="138" y="149"/>
                    </a:lnTo>
                    <a:lnTo>
                      <a:pt x="132" y="155"/>
                    </a:lnTo>
                    <a:lnTo>
                      <a:pt x="124" y="158"/>
                    </a:lnTo>
                    <a:lnTo>
                      <a:pt x="117" y="162"/>
                    </a:lnTo>
                    <a:lnTo>
                      <a:pt x="109" y="165"/>
                    </a:lnTo>
                    <a:lnTo>
                      <a:pt x="101" y="167"/>
                    </a:lnTo>
                    <a:lnTo>
                      <a:pt x="93" y="169"/>
                    </a:lnTo>
                    <a:lnTo>
                      <a:pt x="84" y="169"/>
                    </a:lnTo>
                    <a:lnTo>
                      <a:pt x="75" y="169"/>
                    </a:lnTo>
                    <a:lnTo>
                      <a:pt x="67" y="167"/>
                    </a:lnTo>
                    <a:lnTo>
                      <a:pt x="59" y="165"/>
                    </a:lnTo>
                    <a:lnTo>
                      <a:pt x="51" y="162"/>
                    </a:lnTo>
                    <a:lnTo>
                      <a:pt x="44" y="158"/>
                    </a:lnTo>
                    <a:lnTo>
                      <a:pt x="36" y="155"/>
                    </a:lnTo>
                    <a:lnTo>
                      <a:pt x="31" y="149"/>
                    </a:lnTo>
                    <a:lnTo>
                      <a:pt x="24" y="143"/>
                    </a:lnTo>
                    <a:lnTo>
                      <a:pt x="19" y="138"/>
                    </a:lnTo>
                    <a:lnTo>
                      <a:pt x="14" y="131"/>
                    </a:lnTo>
                    <a:lnTo>
                      <a:pt x="10" y="124"/>
                    </a:lnTo>
                    <a:lnTo>
                      <a:pt x="6" y="117"/>
                    </a:lnTo>
                    <a:lnTo>
                      <a:pt x="3" y="109"/>
                    </a:lnTo>
                    <a:lnTo>
                      <a:pt x="1" y="101"/>
                    </a:lnTo>
                    <a:lnTo>
                      <a:pt x="0" y="92"/>
                    </a:lnTo>
                    <a:lnTo>
                      <a:pt x="0" y="84"/>
                    </a:lnTo>
                    <a:lnTo>
                      <a:pt x="0" y="75"/>
                    </a:lnTo>
                    <a:lnTo>
                      <a:pt x="1" y="67"/>
                    </a:lnTo>
                    <a:lnTo>
                      <a:pt x="3" y="59"/>
                    </a:lnTo>
                    <a:lnTo>
                      <a:pt x="6" y="51"/>
                    </a:lnTo>
                    <a:lnTo>
                      <a:pt x="10" y="43"/>
                    </a:lnTo>
                    <a:lnTo>
                      <a:pt x="14" y="36"/>
                    </a:lnTo>
                    <a:lnTo>
                      <a:pt x="19" y="31"/>
                    </a:lnTo>
                    <a:lnTo>
                      <a:pt x="24" y="24"/>
                    </a:lnTo>
                    <a:lnTo>
                      <a:pt x="31" y="19"/>
                    </a:lnTo>
                    <a:lnTo>
                      <a:pt x="36" y="14"/>
                    </a:lnTo>
                    <a:lnTo>
                      <a:pt x="44" y="10"/>
                    </a:lnTo>
                    <a:lnTo>
                      <a:pt x="51" y="6"/>
                    </a:lnTo>
                    <a:lnTo>
                      <a:pt x="59" y="3"/>
                    </a:lnTo>
                    <a:lnTo>
                      <a:pt x="67" y="1"/>
                    </a:lnTo>
                    <a:lnTo>
                      <a:pt x="75" y="0"/>
                    </a:lnTo>
                    <a:lnTo>
                      <a:pt x="8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0B0F0"/>
                  </a:gs>
                  <a:gs pos="74000">
                    <a:srgbClr val="00206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31">
                <a:extLst>
                  <a:ext uri="{FF2B5EF4-FFF2-40B4-BE49-F238E27FC236}">
                    <a16:creationId xmlns:a16="http://schemas.microsoft.com/office/drawing/2014/main" id="{01F7047D-299A-4D98-805C-1E4784593B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3377" y="393675"/>
                <a:ext cx="12699" cy="12699"/>
              </a:xfrm>
              <a:custGeom>
                <a:avLst/>
                <a:gdLst>
                  <a:gd name="T0" fmla="*/ 23 w 46"/>
                  <a:gd name="T1" fmla="*/ 0 h 47"/>
                  <a:gd name="T2" fmla="*/ 27 w 46"/>
                  <a:gd name="T3" fmla="*/ 1 h 47"/>
                  <a:gd name="T4" fmla="*/ 32 w 46"/>
                  <a:gd name="T5" fmla="*/ 2 h 47"/>
                  <a:gd name="T6" fmla="*/ 35 w 46"/>
                  <a:gd name="T7" fmla="*/ 5 h 47"/>
                  <a:gd name="T8" fmla="*/ 39 w 46"/>
                  <a:gd name="T9" fmla="*/ 7 h 47"/>
                  <a:gd name="T10" fmla="*/ 42 w 46"/>
                  <a:gd name="T11" fmla="*/ 10 h 47"/>
                  <a:gd name="T12" fmla="*/ 45 w 46"/>
                  <a:gd name="T13" fmla="*/ 15 h 47"/>
                  <a:gd name="T14" fmla="*/ 46 w 46"/>
                  <a:gd name="T15" fmla="*/ 18 h 47"/>
                  <a:gd name="T16" fmla="*/ 46 w 46"/>
                  <a:gd name="T17" fmla="*/ 24 h 47"/>
                  <a:gd name="T18" fmla="*/ 46 w 46"/>
                  <a:gd name="T19" fmla="*/ 28 h 47"/>
                  <a:gd name="T20" fmla="*/ 45 w 46"/>
                  <a:gd name="T21" fmla="*/ 32 h 47"/>
                  <a:gd name="T22" fmla="*/ 42 w 46"/>
                  <a:gd name="T23" fmla="*/ 36 h 47"/>
                  <a:gd name="T24" fmla="*/ 39 w 46"/>
                  <a:gd name="T25" fmla="*/ 40 h 47"/>
                  <a:gd name="T26" fmla="*/ 35 w 46"/>
                  <a:gd name="T27" fmla="*/ 42 h 47"/>
                  <a:gd name="T28" fmla="*/ 32 w 46"/>
                  <a:gd name="T29" fmla="*/ 44 h 47"/>
                  <a:gd name="T30" fmla="*/ 27 w 46"/>
                  <a:gd name="T31" fmla="*/ 46 h 47"/>
                  <a:gd name="T32" fmla="*/ 23 w 46"/>
                  <a:gd name="T33" fmla="*/ 47 h 47"/>
                  <a:gd name="T34" fmla="*/ 18 w 46"/>
                  <a:gd name="T35" fmla="*/ 46 h 47"/>
                  <a:gd name="T36" fmla="*/ 14 w 46"/>
                  <a:gd name="T37" fmla="*/ 44 h 47"/>
                  <a:gd name="T38" fmla="*/ 10 w 46"/>
                  <a:gd name="T39" fmla="*/ 42 h 47"/>
                  <a:gd name="T40" fmla="*/ 7 w 46"/>
                  <a:gd name="T41" fmla="*/ 40 h 47"/>
                  <a:gd name="T42" fmla="*/ 4 w 46"/>
                  <a:gd name="T43" fmla="*/ 36 h 47"/>
                  <a:gd name="T44" fmla="*/ 1 w 46"/>
                  <a:gd name="T45" fmla="*/ 32 h 47"/>
                  <a:gd name="T46" fmla="*/ 0 w 46"/>
                  <a:gd name="T47" fmla="*/ 28 h 47"/>
                  <a:gd name="T48" fmla="*/ 0 w 46"/>
                  <a:gd name="T49" fmla="*/ 24 h 47"/>
                  <a:gd name="T50" fmla="*/ 0 w 46"/>
                  <a:gd name="T51" fmla="*/ 18 h 47"/>
                  <a:gd name="T52" fmla="*/ 1 w 46"/>
                  <a:gd name="T53" fmla="*/ 15 h 47"/>
                  <a:gd name="T54" fmla="*/ 4 w 46"/>
                  <a:gd name="T55" fmla="*/ 10 h 47"/>
                  <a:gd name="T56" fmla="*/ 7 w 46"/>
                  <a:gd name="T57" fmla="*/ 7 h 47"/>
                  <a:gd name="T58" fmla="*/ 10 w 46"/>
                  <a:gd name="T59" fmla="*/ 5 h 47"/>
                  <a:gd name="T60" fmla="*/ 14 w 46"/>
                  <a:gd name="T61" fmla="*/ 2 h 47"/>
                  <a:gd name="T62" fmla="*/ 18 w 46"/>
                  <a:gd name="T63" fmla="*/ 1 h 47"/>
                  <a:gd name="T64" fmla="*/ 23 w 46"/>
                  <a:gd name="T6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6" h="47">
                    <a:moveTo>
                      <a:pt x="23" y="0"/>
                    </a:moveTo>
                    <a:lnTo>
                      <a:pt x="27" y="1"/>
                    </a:lnTo>
                    <a:lnTo>
                      <a:pt x="32" y="2"/>
                    </a:lnTo>
                    <a:lnTo>
                      <a:pt x="35" y="5"/>
                    </a:lnTo>
                    <a:lnTo>
                      <a:pt x="39" y="7"/>
                    </a:lnTo>
                    <a:lnTo>
                      <a:pt x="42" y="10"/>
                    </a:lnTo>
                    <a:lnTo>
                      <a:pt x="45" y="15"/>
                    </a:lnTo>
                    <a:lnTo>
                      <a:pt x="46" y="18"/>
                    </a:lnTo>
                    <a:lnTo>
                      <a:pt x="46" y="24"/>
                    </a:lnTo>
                    <a:lnTo>
                      <a:pt x="46" y="28"/>
                    </a:lnTo>
                    <a:lnTo>
                      <a:pt x="45" y="32"/>
                    </a:lnTo>
                    <a:lnTo>
                      <a:pt x="42" y="36"/>
                    </a:lnTo>
                    <a:lnTo>
                      <a:pt x="39" y="40"/>
                    </a:lnTo>
                    <a:lnTo>
                      <a:pt x="35" y="42"/>
                    </a:lnTo>
                    <a:lnTo>
                      <a:pt x="32" y="44"/>
                    </a:lnTo>
                    <a:lnTo>
                      <a:pt x="27" y="46"/>
                    </a:lnTo>
                    <a:lnTo>
                      <a:pt x="23" y="47"/>
                    </a:lnTo>
                    <a:lnTo>
                      <a:pt x="18" y="46"/>
                    </a:lnTo>
                    <a:lnTo>
                      <a:pt x="14" y="44"/>
                    </a:lnTo>
                    <a:lnTo>
                      <a:pt x="10" y="42"/>
                    </a:lnTo>
                    <a:lnTo>
                      <a:pt x="7" y="40"/>
                    </a:lnTo>
                    <a:lnTo>
                      <a:pt x="4" y="36"/>
                    </a:lnTo>
                    <a:lnTo>
                      <a:pt x="1" y="32"/>
                    </a:lnTo>
                    <a:lnTo>
                      <a:pt x="0" y="28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1" y="15"/>
                    </a:lnTo>
                    <a:lnTo>
                      <a:pt x="4" y="10"/>
                    </a:lnTo>
                    <a:lnTo>
                      <a:pt x="7" y="7"/>
                    </a:lnTo>
                    <a:lnTo>
                      <a:pt x="10" y="5"/>
                    </a:lnTo>
                    <a:lnTo>
                      <a:pt x="14" y="2"/>
                    </a:lnTo>
                    <a:lnTo>
                      <a:pt x="18" y="1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E6E7E8">
                  <a:alpha val="5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32">
                <a:extLst>
                  <a:ext uri="{FF2B5EF4-FFF2-40B4-BE49-F238E27FC236}">
                    <a16:creationId xmlns:a16="http://schemas.microsoft.com/office/drawing/2014/main" id="{14BBCD4E-772B-4D4F-863E-C9A9A6FF0F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4213" y="387350"/>
                <a:ext cx="7938" cy="7938"/>
              </a:xfrm>
              <a:custGeom>
                <a:avLst/>
                <a:gdLst>
                  <a:gd name="T0" fmla="*/ 15 w 30"/>
                  <a:gd name="T1" fmla="*/ 0 h 31"/>
                  <a:gd name="T2" fmla="*/ 18 w 30"/>
                  <a:gd name="T3" fmla="*/ 0 h 31"/>
                  <a:gd name="T4" fmla="*/ 20 w 30"/>
                  <a:gd name="T5" fmla="*/ 1 h 31"/>
                  <a:gd name="T6" fmla="*/ 24 w 30"/>
                  <a:gd name="T7" fmla="*/ 2 h 31"/>
                  <a:gd name="T8" fmla="*/ 26 w 30"/>
                  <a:gd name="T9" fmla="*/ 4 h 31"/>
                  <a:gd name="T10" fmla="*/ 27 w 30"/>
                  <a:gd name="T11" fmla="*/ 7 h 31"/>
                  <a:gd name="T12" fmla="*/ 29 w 30"/>
                  <a:gd name="T13" fmla="*/ 9 h 31"/>
                  <a:gd name="T14" fmla="*/ 29 w 30"/>
                  <a:gd name="T15" fmla="*/ 11 h 31"/>
                  <a:gd name="T16" fmla="*/ 30 w 30"/>
                  <a:gd name="T17" fmla="*/ 15 h 31"/>
                  <a:gd name="T18" fmla="*/ 29 w 30"/>
                  <a:gd name="T19" fmla="*/ 18 h 31"/>
                  <a:gd name="T20" fmla="*/ 29 w 30"/>
                  <a:gd name="T21" fmla="*/ 20 h 31"/>
                  <a:gd name="T22" fmla="*/ 27 w 30"/>
                  <a:gd name="T23" fmla="*/ 24 h 31"/>
                  <a:gd name="T24" fmla="*/ 26 w 30"/>
                  <a:gd name="T25" fmla="*/ 26 h 31"/>
                  <a:gd name="T26" fmla="*/ 24 w 30"/>
                  <a:gd name="T27" fmla="*/ 27 h 31"/>
                  <a:gd name="T28" fmla="*/ 20 w 30"/>
                  <a:gd name="T29" fmla="*/ 28 h 31"/>
                  <a:gd name="T30" fmla="*/ 18 w 30"/>
                  <a:gd name="T31" fmla="*/ 30 h 31"/>
                  <a:gd name="T32" fmla="*/ 15 w 30"/>
                  <a:gd name="T33" fmla="*/ 31 h 31"/>
                  <a:gd name="T34" fmla="*/ 11 w 30"/>
                  <a:gd name="T35" fmla="*/ 30 h 31"/>
                  <a:gd name="T36" fmla="*/ 9 w 30"/>
                  <a:gd name="T37" fmla="*/ 28 h 31"/>
                  <a:gd name="T38" fmla="*/ 7 w 30"/>
                  <a:gd name="T39" fmla="*/ 27 h 31"/>
                  <a:gd name="T40" fmla="*/ 4 w 30"/>
                  <a:gd name="T41" fmla="*/ 26 h 31"/>
                  <a:gd name="T42" fmla="*/ 2 w 30"/>
                  <a:gd name="T43" fmla="*/ 24 h 31"/>
                  <a:gd name="T44" fmla="*/ 1 w 30"/>
                  <a:gd name="T45" fmla="*/ 20 h 31"/>
                  <a:gd name="T46" fmla="*/ 0 w 30"/>
                  <a:gd name="T47" fmla="*/ 18 h 31"/>
                  <a:gd name="T48" fmla="*/ 0 w 30"/>
                  <a:gd name="T49" fmla="*/ 15 h 31"/>
                  <a:gd name="T50" fmla="*/ 0 w 30"/>
                  <a:gd name="T51" fmla="*/ 11 h 31"/>
                  <a:gd name="T52" fmla="*/ 1 w 30"/>
                  <a:gd name="T53" fmla="*/ 9 h 31"/>
                  <a:gd name="T54" fmla="*/ 2 w 30"/>
                  <a:gd name="T55" fmla="*/ 7 h 31"/>
                  <a:gd name="T56" fmla="*/ 4 w 30"/>
                  <a:gd name="T57" fmla="*/ 4 h 31"/>
                  <a:gd name="T58" fmla="*/ 7 w 30"/>
                  <a:gd name="T59" fmla="*/ 2 h 31"/>
                  <a:gd name="T60" fmla="*/ 9 w 30"/>
                  <a:gd name="T61" fmla="*/ 1 h 31"/>
                  <a:gd name="T62" fmla="*/ 11 w 30"/>
                  <a:gd name="T63" fmla="*/ 0 h 31"/>
                  <a:gd name="T64" fmla="*/ 15 w 30"/>
                  <a:gd name="T6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0" h="31">
                    <a:moveTo>
                      <a:pt x="15" y="0"/>
                    </a:moveTo>
                    <a:lnTo>
                      <a:pt x="18" y="0"/>
                    </a:lnTo>
                    <a:lnTo>
                      <a:pt x="20" y="1"/>
                    </a:lnTo>
                    <a:lnTo>
                      <a:pt x="24" y="2"/>
                    </a:lnTo>
                    <a:lnTo>
                      <a:pt x="26" y="4"/>
                    </a:lnTo>
                    <a:lnTo>
                      <a:pt x="27" y="7"/>
                    </a:lnTo>
                    <a:lnTo>
                      <a:pt x="29" y="9"/>
                    </a:lnTo>
                    <a:lnTo>
                      <a:pt x="29" y="11"/>
                    </a:lnTo>
                    <a:lnTo>
                      <a:pt x="30" y="15"/>
                    </a:lnTo>
                    <a:lnTo>
                      <a:pt x="29" y="18"/>
                    </a:lnTo>
                    <a:lnTo>
                      <a:pt x="29" y="20"/>
                    </a:lnTo>
                    <a:lnTo>
                      <a:pt x="27" y="24"/>
                    </a:lnTo>
                    <a:lnTo>
                      <a:pt x="26" y="26"/>
                    </a:lnTo>
                    <a:lnTo>
                      <a:pt x="24" y="27"/>
                    </a:lnTo>
                    <a:lnTo>
                      <a:pt x="20" y="28"/>
                    </a:lnTo>
                    <a:lnTo>
                      <a:pt x="18" y="30"/>
                    </a:lnTo>
                    <a:lnTo>
                      <a:pt x="15" y="31"/>
                    </a:lnTo>
                    <a:lnTo>
                      <a:pt x="11" y="30"/>
                    </a:lnTo>
                    <a:lnTo>
                      <a:pt x="9" y="28"/>
                    </a:lnTo>
                    <a:lnTo>
                      <a:pt x="7" y="27"/>
                    </a:lnTo>
                    <a:lnTo>
                      <a:pt x="4" y="26"/>
                    </a:lnTo>
                    <a:lnTo>
                      <a:pt x="2" y="24"/>
                    </a:lnTo>
                    <a:lnTo>
                      <a:pt x="1" y="20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0" y="11"/>
                    </a:lnTo>
                    <a:lnTo>
                      <a:pt x="1" y="9"/>
                    </a:lnTo>
                    <a:lnTo>
                      <a:pt x="2" y="7"/>
                    </a:lnTo>
                    <a:lnTo>
                      <a:pt x="4" y="4"/>
                    </a:lnTo>
                    <a:lnTo>
                      <a:pt x="7" y="2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E6E7E8">
                  <a:alpha val="5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60841474-FEE2-4FB9-B89F-D4EF71271AC8}"/>
              </a:ext>
            </a:extLst>
          </p:cNvPr>
          <p:cNvSpPr txBox="1"/>
          <p:nvPr/>
        </p:nvSpPr>
        <p:spPr>
          <a:xfrm>
            <a:off x="2246891" y="1204566"/>
            <a:ext cx="5358692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Giao </a:t>
            </a:r>
            <a:r>
              <a:rPr lang="en-US" sz="2800" b="1" dirty="0" err="1">
                <a:solidFill>
                  <a:schemeClr val="bg1"/>
                </a:solidFill>
                <a:latin typeface="+mj-lt"/>
              </a:rPr>
              <a:t>Diện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15890833-768B-4DDF-AB61-33DA6E8BE9B2}"/>
              </a:ext>
            </a:extLst>
          </p:cNvPr>
          <p:cNvSpPr txBox="1"/>
          <p:nvPr/>
        </p:nvSpPr>
        <p:spPr>
          <a:xfrm>
            <a:off x="836819" y="4736461"/>
            <a:ext cx="4049934" cy="147732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+mj-lt"/>
              </a:rPr>
              <a:t>KHẢO SÁT ỨNG DỤNG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5566C03-7F57-42BE-BEF8-AC7A7FA013C4}"/>
              </a:ext>
            </a:extLst>
          </p:cNvPr>
          <p:cNvSpPr txBox="1"/>
          <p:nvPr/>
        </p:nvSpPr>
        <p:spPr>
          <a:xfrm>
            <a:off x="2253140" y="2565910"/>
            <a:ext cx="5358692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+mj-lt"/>
              </a:rPr>
              <a:t>Chức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+mj-lt"/>
              </a:rPr>
              <a:t>Năng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8B5DD733-6CF8-4025-8D9A-E0530A4166A2}"/>
              </a:ext>
            </a:extLst>
          </p:cNvPr>
          <p:cNvSpPr/>
          <p:nvPr/>
        </p:nvSpPr>
        <p:spPr>
          <a:xfrm>
            <a:off x="1221566" y="1175277"/>
            <a:ext cx="467360" cy="467360"/>
          </a:xfrm>
          <a:prstGeom prst="ellipse">
            <a:avLst/>
          </a:prstGeom>
          <a:solidFill>
            <a:srgbClr val="635C5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7F5061D9-E4E1-4734-8E1D-5D536644435C}"/>
              </a:ext>
            </a:extLst>
          </p:cNvPr>
          <p:cNvGrpSpPr/>
          <p:nvPr/>
        </p:nvGrpSpPr>
        <p:grpSpPr>
          <a:xfrm>
            <a:off x="1337879" y="1318975"/>
            <a:ext cx="234734" cy="179964"/>
            <a:chOff x="7018338" y="3700145"/>
            <a:chExt cx="285750" cy="219075"/>
          </a:xfrm>
          <a:solidFill>
            <a:schemeClr val="bg1"/>
          </a:solidFill>
        </p:grpSpPr>
        <p:sp>
          <p:nvSpPr>
            <p:cNvPr id="169" name="Freeform 314">
              <a:extLst>
                <a:ext uri="{FF2B5EF4-FFF2-40B4-BE49-F238E27FC236}">
                  <a16:creationId xmlns:a16="http://schemas.microsoft.com/office/drawing/2014/main" id="{27B33E76-5283-49FE-84F6-178AB9A914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18338" y="3700145"/>
              <a:ext cx="285750" cy="219075"/>
            </a:xfrm>
            <a:custGeom>
              <a:avLst/>
              <a:gdLst>
                <a:gd name="T0" fmla="*/ 869 w 901"/>
                <a:gd name="T1" fmla="*/ 623 h 692"/>
                <a:gd name="T2" fmla="*/ 860 w 901"/>
                <a:gd name="T3" fmla="*/ 642 h 692"/>
                <a:gd name="T4" fmla="*/ 842 w 901"/>
                <a:gd name="T5" fmla="*/ 655 h 692"/>
                <a:gd name="T6" fmla="*/ 93 w 901"/>
                <a:gd name="T7" fmla="*/ 661 h 692"/>
                <a:gd name="T8" fmla="*/ 54 w 901"/>
                <a:gd name="T9" fmla="*/ 653 h 692"/>
                <a:gd name="T10" fmla="*/ 38 w 901"/>
                <a:gd name="T11" fmla="*/ 638 h 692"/>
                <a:gd name="T12" fmla="*/ 31 w 901"/>
                <a:gd name="T13" fmla="*/ 616 h 692"/>
                <a:gd name="T14" fmla="*/ 31 w 901"/>
                <a:gd name="T15" fmla="*/ 196 h 692"/>
                <a:gd name="T16" fmla="*/ 42 w 901"/>
                <a:gd name="T17" fmla="*/ 169 h 692"/>
                <a:gd name="T18" fmla="*/ 59 w 901"/>
                <a:gd name="T19" fmla="*/ 156 h 692"/>
                <a:gd name="T20" fmla="*/ 337 w 901"/>
                <a:gd name="T21" fmla="*/ 151 h 692"/>
                <a:gd name="T22" fmla="*/ 428 w 901"/>
                <a:gd name="T23" fmla="*/ 52 h 692"/>
                <a:gd name="T24" fmla="*/ 651 w 901"/>
                <a:gd name="T25" fmla="*/ 41 h 692"/>
                <a:gd name="T26" fmla="*/ 728 w 901"/>
                <a:gd name="T27" fmla="*/ 151 h 692"/>
                <a:gd name="T28" fmla="*/ 850 w 901"/>
                <a:gd name="T29" fmla="*/ 156 h 692"/>
                <a:gd name="T30" fmla="*/ 865 w 901"/>
                <a:gd name="T31" fmla="*/ 167 h 692"/>
                <a:gd name="T32" fmla="*/ 871 w 901"/>
                <a:gd name="T33" fmla="*/ 186 h 692"/>
                <a:gd name="T34" fmla="*/ 165 w 901"/>
                <a:gd name="T35" fmla="*/ 76 h 692"/>
                <a:gd name="T36" fmla="*/ 182 w 901"/>
                <a:gd name="T37" fmla="*/ 87 h 692"/>
                <a:gd name="T38" fmla="*/ 189 w 901"/>
                <a:gd name="T39" fmla="*/ 106 h 692"/>
                <a:gd name="T40" fmla="*/ 108 w 901"/>
                <a:gd name="T41" fmla="*/ 102 h 692"/>
                <a:gd name="T42" fmla="*/ 121 w 901"/>
                <a:gd name="T43" fmla="*/ 82 h 692"/>
                <a:gd name="T44" fmla="*/ 810 w 901"/>
                <a:gd name="T45" fmla="*/ 121 h 692"/>
                <a:gd name="T46" fmla="*/ 698 w 901"/>
                <a:gd name="T47" fmla="*/ 44 h 692"/>
                <a:gd name="T48" fmla="*/ 648 w 901"/>
                <a:gd name="T49" fmla="*/ 3 h 692"/>
                <a:gd name="T50" fmla="*/ 424 w 901"/>
                <a:gd name="T51" fmla="*/ 16 h 692"/>
                <a:gd name="T52" fmla="*/ 388 w 901"/>
                <a:gd name="T53" fmla="*/ 51 h 692"/>
                <a:gd name="T54" fmla="*/ 220 w 901"/>
                <a:gd name="T55" fmla="*/ 106 h 692"/>
                <a:gd name="T56" fmla="*/ 203 w 901"/>
                <a:gd name="T57" fmla="*/ 65 h 692"/>
                <a:gd name="T58" fmla="*/ 177 w 901"/>
                <a:gd name="T59" fmla="*/ 47 h 692"/>
                <a:gd name="T60" fmla="*/ 131 w 901"/>
                <a:gd name="T61" fmla="*/ 46 h 692"/>
                <a:gd name="T62" fmla="*/ 105 w 901"/>
                <a:gd name="T63" fmla="*/ 57 h 692"/>
                <a:gd name="T64" fmla="*/ 80 w 901"/>
                <a:gd name="T65" fmla="*/ 90 h 692"/>
                <a:gd name="T66" fmla="*/ 76 w 901"/>
                <a:gd name="T67" fmla="*/ 122 h 692"/>
                <a:gd name="T68" fmla="*/ 44 w 901"/>
                <a:gd name="T69" fmla="*/ 131 h 692"/>
                <a:gd name="T70" fmla="*/ 20 w 901"/>
                <a:gd name="T71" fmla="*/ 148 h 692"/>
                <a:gd name="T72" fmla="*/ 5 w 901"/>
                <a:gd name="T73" fmla="*/ 175 h 692"/>
                <a:gd name="T74" fmla="*/ 0 w 901"/>
                <a:gd name="T75" fmla="*/ 210 h 692"/>
                <a:gd name="T76" fmla="*/ 3 w 901"/>
                <a:gd name="T77" fmla="*/ 631 h 692"/>
                <a:gd name="T78" fmla="*/ 18 w 901"/>
                <a:gd name="T79" fmla="*/ 661 h 692"/>
                <a:gd name="T80" fmla="*/ 45 w 901"/>
                <a:gd name="T81" fmla="*/ 682 h 692"/>
                <a:gd name="T82" fmla="*/ 82 w 901"/>
                <a:gd name="T83" fmla="*/ 692 h 692"/>
                <a:gd name="T84" fmla="*/ 820 w 901"/>
                <a:gd name="T85" fmla="*/ 692 h 692"/>
                <a:gd name="T86" fmla="*/ 857 w 901"/>
                <a:gd name="T87" fmla="*/ 682 h 692"/>
                <a:gd name="T88" fmla="*/ 883 w 901"/>
                <a:gd name="T89" fmla="*/ 661 h 692"/>
                <a:gd name="T90" fmla="*/ 898 w 901"/>
                <a:gd name="T91" fmla="*/ 631 h 692"/>
                <a:gd name="T92" fmla="*/ 901 w 901"/>
                <a:gd name="T93" fmla="*/ 196 h 692"/>
                <a:gd name="T94" fmla="*/ 896 w 901"/>
                <a:gd name="T95" fmla="*/ 162 h 692"/>
                <a:gd name="T96" fmla="*/ 880 w 901"/>
                <a:gd name="T97" fmla="*/ 139 h 692"/>
                <a:gd name="T98" fmla="*/ 851 w 901"/>
                <a:gd name="T99" fmla="*/ 125 h 692"/>
                <a:gd name="T100" fmla="*/ 810 w 901"/>
                <a:gd name="T101" fmla="*/ 121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01" h="692">
                  <a:moveTo>
                    <a:pt x="871" y="604"/>
                  </a:moveTo>
                  <a:lnTo>
                    <a:pt x="871" y="610"/>
                  </a:lnTo>
                  <a:lnTo>
                    <a:pt x="870" y="616"/>
                  </a:lnTo>
                  <a:lnTo>
                    <a:pt x="869" y="623"/>
                  </a:lnTo>
                  <a:lnTo>
                    <a:pt x="868" y="628"/>
                  </a:lnTo>
                  <a:lnTo>
                    <a:pt x="866" y="634"/>
                  </a:lnTo>
                  <a:lnTo>
                    <a:pt x="863" y="638"/>
                  </a:lnTo>
                  <a:lnTo>
                    <a:pt x="860" y="642"/>
                  </a:lnTo>
                  <a:lnTo>
                    <a:pt x="856" y="646"/>
                  </a:lnTo>
                  <a:lnTo>
                    <a:pt x="852" y="650"/>
                  </a:lnTo>
                  <a:lnTo>
                    <a:pt x="848" y="653"/>
                  </a:lnTo>
                  <a:lnTo>
                    <a:pt x="842" y="655"/>
                  </a:lnTo>
                  <a:lnTo>
                    <a:pt x="837" y="657"/>
                  </a:lnTo>
                  <a:lnTo>
                    <a:pt x="824" y="660"/>
                  </a:lnTo>
                  <a:lnTo>
                    <a:pt x="808" y="661"/>
                  </a:lnTo>
                  <a:lnTo>
                    <a:pt x="93" y="661"/>
                  </a:lnTo>
                  <a:lnTo>
                    <a:pt x="78" y="660"/>
                  </a:lnTo>
                  <a:lnTo>
                    <a:pt x="65" y="657"/>
                  </a:lnTo>
                  <a:lnTo>
                    <a:pt x="60" y="655"/>
                  </a:lnTo>
                  <a:lnTo>
                    <a:pt x="54" y="653"/>
                  </a:lnTo>
                  <a:lnTo>
                    <a:pt x="50" y="650"/>
                  </a:lnTo>
                  <a:lnTo>
                    <a:pt x="46" y="646"/>
                  </a:lnTo>
                  <a:lnTo>
                    <a:pt x="42" y="642"/>
                  </a:lnTo>
                  <a:lnTo>
                    <a:pt x="38" y="638"/>
                  </a:lnTo>
                  <a:lnTo>
                    <a:pt x="36" y="634"/>
                  </a:lnTo>
                  <a:lnTo>
                    <a:pt x="34" y="628"/>
                  </a:lnTo>
                  <a:lnTo>
                    <a:pt x="32" y="623"/>
                  </a:lnTo>
                  <a:lnTo>
                    <a:pt x="31" y="616"/>
                  </a:lnTo>
                  <a:lnTo>
                    <a:pt x="30" y="610"/>
                  </a:lnTo>
                  <a:lnTo>
                    <a:pt x="30" y="604"/>
                  </a:lnTo>
                  <a:lnTo>
                    <a:pt x="30" y="210"/>
                  </a:lnTo>
                  <a:lnTo>
                    <a:pt x="31" y="196"/>
                  </a:lnTo>
                  <a:lnTo>
                    <a:pt x="34" y="183"/>
                  </a:lnTo>
                  <a:lnTo>
                    <a:pt x="36" y="178"/>
                  </a:lnTo>
                  <a:lnTo>
                    <a:pt x="38" y="174"/>
                  </a:lnTo>
                  <a:lnTo>
                    <a:pt x="42" y="169"/>
                  </a:lnTo>
                  <a:lnTo>
                    <a:pt x="45" y="165"/>
                  </a:lnTo>
                  <a:lnTo>
                    <a:pt x="49" y="162"/>
                  </a:lnTo>
                  <a:lnTo>
                    <a:pt x="53" y="159"/>
                  </a:lnTo>
                  <a:lnTo>
                    <a:pt x="59" y="156"/>
                  </a:lnTo>
                  <a:lnTo>
                    <a:pt x="64" y="154"/>
                  </a:lnTo>
                  <a:lnTo>
                    <a:pt x="76" y="152"/>
                  </a:lnTo>
                  <a:lnTo>
                    <a:pt x="90" y="151"/>
                  </a:lnTo>
                  <a:lnTo>
                    <a:pt x="337" y="151"/>
                  </a:lnTo>
                  <a:lnTo>
                    <a:pt x="405" y="79"/>
                  </a:lnTo>
                  <a:lnTo>
                    <a:pt x="406" y="77"/>
                  </a:lnTo>
                  <a:lnTo>
                    <a:pt x="416" y="64"/>
                  </a:lnTo>
                  <a:lnTo>
                    <a:pt x="428" y="52"/>
                  </a:lnTo>
                  <a:lnTo>
                    <a:pt x="440" y="41"/>
                  </a:lnTo>
                  <a:lnTo>
                    <a:pt x="455" y="31"/>
                  </a:lnTo>
                  <a:lnTo>
                    <a:pt x="636" y="31"/>
                  </a:lnTo>
                  <a:lnTo>
                    <a:pt x="651" y="41"/>
                  </a:lnTo>
                  <a:lnTo>
                    <a:pt x="664" y="52"/>
                  </a:lnTo>
                  <a:lnTo>
                    <a:pt x="675" y="64"/>
                  </a:lnTo>
                  <a:lnTo>
                    <a:pt x="684" y="76"/>
                  </a:lnTo>
                  <a:lnTo>
                    <a:pt x="728" y="151"/>
                  </a:lnTo>
                  <a:lnTo>
                    <a:pt x="810" y="151"/>
                  </a:lnTo>
                  <a:lnTo>
                    <a:pt x="830" y="152"/>
                  </a:lnTo>
                  <a:lnTo>
                    <a:pt x="844" y="154"/>
                  </a:lnTo>
                  <a:lnTo>
                    <a:pt x="850" y="156"/>
                  </a:lnTo>
                  <a:lnTo>
                    <a:pt x="854" y="159"/>
                  </a:lnTo>
                  <a:lnTo>
                    <a:pt x="859" y="161"/>
                  </a:lnTo>
                  <a:lnTo>
                    <a:pt x="863" y="164"/>
                  </a:lnTo>
                  <a:lnTo>
                    <a:pt x="865" y="167"/>
                  </a:lnTo>
                  <a:lnTo>
                    <a:pt x="867" y="170"/>
                  </a:lnTo>
                  <a:lnTo>
                    <a:pt x="869" y="174"/>
                  </a:lnTo>
                  <a:lnTo>
                    <a:pt x="870" y="178"/>
                  </a:lnTo>
                  <a:lnTo>
                    <a:pt x="871" y="186"/>
                  </a:lnTo>
                  <a:lnTo>
                    <a:pt x="871" y="196"/>
                  </a:lnTo>
                  <a:lnTo>
                    <a:pt x="871" y="604"/>
                  </a:lnTo>
                  <a:close/>
                  <a:moveTo>
                    <a:pt x="135" y="76"/>
                  </a:moveTo>
                  <a:lnTo>
                    <a:pt x="165" y="76"/>
                  </a:lnTo>
                  <a:lnTo>
                    <a:pt x="169" y="76"/>
                  </a:lnTo>
                  <a:lnTo>
                    <a:pt x="173" y="78"/>
                  </a:lnTo>
                  <a:lnTo>
                    <a:pt x="178" y="82"/>
                  </a:lnTo>
                  <a:lnTo>
                    <a:pt x="182" y="87"/>
                  </a:lnTo>
                  <a:lnTo>
                    <a:pt x="185" y="91"/>
                  </a:lnTo>
                  <a:lnTo>
                    <a:pt x="187" y="96"/>
                  </a:lnTo>
                  <a:lnTo>
                    <a:pt x="188" y="102"/>
                  </a:lnTo>
                  <a:lnTo>
                    <a:pt x="189" y="106"/>
                  </a:lnTo>
                  <a:lnTo>
                    <a:pt x="189" y="121"/>
                  </a:lnTo>
                  <a:lnTo>
                    <a:pt x="106" y="121"/>
                  </a:lnTo>
                  <a:lnTo>
                    <a:pt x="107" y="106"/>
                  </a:lnTo>
                  <a:lnTo>
                    <a:pt x="108" y="102"/>
                  </a:lnTo>
                  <a:lnTo>
                    <a:pt x="110" y="96"/>
                  </a:lnTo>
                  <a:lnTo>
                    <a:pt x="113" y="91"/>
                  </a:lnTo>
                  <a:lnTo>
                    <a:pt x="117" y="87"/>
                  </a:lnTo>
                  <a:lnTo>
                    <a:pt x="121" y="82"/>
                  </a:lnTo>
                  <a:lnTo>
                    <a:pt x="126" y="78"/>
                  </a:lnTo>
                  <a:lnTo>
                    <a:pt x="131" y="76"/>
                  </a:lnTo>
                  <a:lnTo>
                    <a:pt x="135" y="76"/>
                  </a:lnTo>
                  <a:close/>
                  <a:moveTo>
                    <a:pt x="810" y="121"/>
                  </a:moveTo>
                  <a:lnTo>
                    <a:pt x="745" y="121"/>
                  </a:lnTo>
                  <a:lnTo>
                    <a:pt x="710" y="60"/>
                  </a:lnTo>
                  <a:lnTo>
                    <a:pt x="704" y="52"/>
                  </a:lnTo>
                  <a:lnTo>
                    <a:pt x="698" y="44"/>
                  </a:lnTo>
                  <a:lnTo>
                    <a:pt x="691" y="36"/>
                  </a:lnTo>
                  <a:lnTo>
                    <a:pt x="684" y="30"/>
                  </a:lnTo>
                  <a:lnTo>
                    <a:pt x="667" y="16"/>
                  </a:lnTo>
                  <a:lnTo>
                    <a:pt x="648" y="3"/>
                  </a:lnTo>
                  <a:lnTo>
                    <a:pt x="645" y="0"/>
                  </a:lnTo>
                  <a:lnTo>
                    <a:pt x="447" y="0"/>
                  </a:lnTo>
                  <a:lnTo>
                    <a:pt x="443" y="3"/>
                  </a:lnTo>
                  <a:lnTo>
                    <a:pt x="424" y="16"/>
                  </a:lnTo>
                  <a:lnTo>
                    <a:pt x="408" y="29"/>
                  </a:lnTo>
                  <a:lnTo>
                    <a:pt x="401" y="36"/>
                  </a:lnTo>
                  <a:lnTo>
                    <a:pt x="394" y="44"/>
                  </a:lnTo>
                  <a:lnTo>
                    <a:pt x="388" y="51"/>
                  </a:lnTo>
                  <a:lnTo>
                    <a:pt x="382" y="59"/>
                  </a:lnTo>
                  <a:lnTo>
                    <a:pt x="325" y="121"/>
                  </a:lnTo>
                  <a:lnTo>
                    <a:pt x="220" y="121"/>
                  </a:lnTo>
                  <a:lnTo>
                    <a:pt x="220" y="106"/>
                  </a:lnTo>
                  <a:lnTo>
                    <a:pt x="218" y="95"/>
                  </a:lnTo>
                  <a:lnTo>
                    <a:pt x="215" y="86"/>
                  </a:lnTo>
                  <a:lnTo>
                    <a:pt x="210" y="75"/>
                  </a:lnTo>
                  <a:lnTo>
                    <a:pt x="203" y="65"/>
                  </a:lnTo>
                  <a:lnTo>
                    <a:pt x="196" y="58"/>
                  </a:lnTo>
                  <a:lnTo>
                    <a:pt x="186" y="51"/>
                  </a:lnTo>
                  <a:lnTo>
                    <a:pt x="182" y="49"/>
                  </a:lnTo>
                  <a:lnTo>
                    <a:pt x="177" y="47"/>
                  </a:lnTo>
                  <a:lnTo>
                    <a:pt x="171" y="46"/>
                  </a:lnTo>
                  <a:lnTo>
                    <a:pt x="165" y="46"/>
                  </a:lnTo>
                  <a:lnTo>
                    <a:pt x="135" y="46"/>
                  </a:lnTo>
                  <a:lnTo>
                    <a:pt x="131" y="46"/>
                  </a:lnTo>
                  <a:lnTo>
                    <a:pt x="125" y="47"/>
                  </a:lnTo>
                  <a:lnTo>
                    <a:pt x="120" y="49"/>
                  </a:lnTo>
                  <a:lnTo>
                    <a:pt x="114" y="51"/>
                  </a:lnTo>
                  <a:lnTo>
                    <a:pt x="105" y="57"/>
                  </a:lnTo>
                  <a:lnTo>
                    <a:pt x="96" y="65"/>
                  </a:lnTo>
                  <a:lnTo>
                    <a:pt x="88" y="74"/>
                  </a:lnTo>
                  <a:lnTo>
                    <a:pt x="82" y="85"/>
                  </a:lnTo>
                  <a:lnTo>
                    <a:pt x="80" y="90"/>
                  </a:lnTo>
                  <a:lnTo>
                    <a:pt x="78" y="95"/>
                  </a:lnTo>
                  <a:lnTo>
                    <a:pt x="77" y="101"/>
                  </a:lnTo>
                  <a:lnTo>
                    <a:pt x="77" y="105"/>
                  </a:lnTo>
                  <a:lnTo>
                    <a:pt x="76" y="122"/>
                  </a:lnTo>
                  <a:lnTo>
                    <a:pt x="67" y="123"/>
                  </a:lnTo>
                  <a:lnTo>
                    <a:pt x="59" y="125"/>
                  </a:lnTo>
                  <a:lnTo>
                    <a:pt x="51" y="127"/>
                  </a:lnTo>
                  <a:lnTo>
                    <a:pt x="44" y="131"/>
                  </a:lnTo>
                  <a:lnTo>
                    <a:pt x="37" y="134"/>
                  </a:lnTo>
                  <a:lnTo>
                    <a:pt x="31" y="138"/>
                  </a:lnTo>
                  <a:lnTo>
                    <a:pt x="25" y="142"/>
                  </a:lnTo>
                  <a:lnTo>
                    <a:pt x="20" y="148"/>
                  </a:lnTo>
                  <a:lnTo>
                    <a:pt x="15" y="154"/>
                  </a:lnTo>
                  <a:lnTo>
                    <a:pt x="12" y="161"/>
                  </a:lnTo>
                  <a:lnTo>
                    <a:pt x="8" y="167"/>
                  </a:lnTo>
                  <a:lnTo>
                    <a:pt x="5" y="175"/>
                  </a:lnTo>
                  <a:lnTo>
                    <a:pt x="3" y="183"/>
                  </a:lnTo>
                  <a:lnTo>
                    <a:pt x="1" y="191"/>
                  </a:lnTo>
                  <a:lnTo>
                    <a:pt x="1" y="200"/>
                  </a:lnTo>
                  <a:lnTo>
                    <a:pt x="0" y="210"/>
                  </a:lnTo>
                  <a:lnTo>
                    <a:pt x="0" y="604"/>
                  </a:lnTo>
                  <a:lnTo>
                    <a:pt x="1" y="613"/>
                  </a:lnTo>
                  <a:lnTo>
                    <a:pt x="2" y="623"/>
                  </a:lnTo>
                  <a:lnTo>
                    <a:pt x="3" y="631"/>
                  </a:lnTo>
                  <a:lnTo>
                    <a:pt x="6" y="640"/>
                  </a:lnTo>
                  <a:lnTo>
                    <a:pt x="9" y="648"/>
                  </a:lnTo>
                  <a:lnTo>
                    <a:pt x="14" y="655"/>
                  </a:lnTo>
                  <a:lnTo>
                    <a:pt x="18" y="661"/>
                  </a:lnTo>
                  <a:lnTo>
                    <a:pt x="24" y="668"/>
                  </a:lnTo>
                  <a:lnTo>
                    <a:pt x="30" y="673"/>
                  </a:lnTo>
                  <a:lnTo>
                    <a:pt x="37" y="678"/>
                  </a:lnTo>
                  <a:lnTo>
                    <a:pt x="45" y="682"/>
                  </a:lnTo>
                  <a:lnTo>
                    <a:pt x="53" y="685"/>
                  </a:lnTo>
                  <a:lnTo>
                    <a:pt x="62" y="688"/>
                  </a:lnTo>
                  <a:lnTo>
                    <a:pt x="72" y="689"/>
                  </a:lnTo>
                  <a:lnTo>
                    <a:pt x="82" y="692"/>
                  </a:lnTo>
                  <a:lnTo>
                    <a:pt x="93" y="692"/>
                  </a:lnTo>
                  <a:lnTo>
                    <a:pt x="809" y="692"/>
                  </a:lnTo>
                  <a:lnTo>
                    <a:pt x="809" y="692"/>
                  </a:lnTo>
                  <a:lnTo>
                    <a:pt x="820" y="692"/>
                  </a:lnTo>
                  <a:lnTo>
                    <a:pt x="831" y="689"/>
                  </a:lnTo>
                  <a:lnTo>
                    <a:pt x="840" y="688"/>
                  </a:lnTo>
                  <a:lnTo>
                    <a:pt x="849" y="685"/>
                  </a:lnTo>
                  <a:lnTo>
                    <a:pt x="857" y="682"/>
                  </a:lnTo>
                  <a:lnTo>
                    <a:pt x="865" y="678"/>
                  </a:lnTo>
                  <a:lnTo>
                    <a:pt x="871" y="673"/>
                  </a:lnTo>
                  <a:lnTo>
                    <a:pt x="878" y="668"/>
                  </a:lnTo>
                  <a:lnTo>
                    <a:pt x="883" y="661"/>
                  </a:lnTo>
                  <a:lnTo>
                    <a:pt x="889" y="655"/>
                  </a:lnTo>
                  <a:lnTo>
                    <a:pt x="893" y="648"/>
                  </a:lnTo>
                  <a:lnTo>
                    <a:pt x="896" y="640"/>
                  </a:lnTo>
                  <a:lnTo>
                    <a:pt x="898" y="631"/>
                  </a:lnTo>
                  <a:lnTo>
                    <a:pt x="900" y="623"/>
                  </a:lnTo>
                  <a:lnTo>
                    <a:pt x="901" y="613"/>
                  </a:lnTo>
                  <a:lnTo>
                    <a:pt x="901" y="604"/>
                  </a:lnTo>
                  <a:lnTo>
                    <a:pt x="901" y="196"/>
                  </a:lnTo>
                  <a:lnTo>
                    <a:pt x="901" y="186"/>
                  </a:lnTo>
                  <a:lnTo>
                    <a:pt x="900" y="178"/>
                  </a:lnTo>
                  <a:lnTo>
                    <a:pt x="899" y="169"/>
                  </a:lnTo>
                  <a:lnTo>
                    <a:pt x="896" y="162"/>
                  </a:lnTo>
                  <a:lnTo>
                    <a:pt x="893" y="155"/>
                  </a:lnTo>
                  <a:lnTo>
                    <a:pt x="890" y="149"/>
                  </a:lnTo>
                  <a:lnTo>
                    <a:pt x="885" y="144"/>
                  </a:lnTo>
                  <a:lnTo>
                    <a:pt x="880" y="139"/>
                  </a:lnTo>
                  <a:lnTo>
                    <a:pt x="874" y="135"/>
                  </a:lnTo>
                  <a:lnTo>
                    <a:pt x="867" y="131"/>
                  </a:lnTo>
                  <a:lnTo>
                    <a:pt x="860" y="127"/>
                  </a:lnTo>
                  <a:lnTo>
                    <a:pt x="851" y="125"/>
                  </a:lnTo>
                  <a:lnTo>
                    <a:pt x="842" y="123"/>
                  </a:lnTo>
                  <a:lnTo>
                    <a:pt x="833" y="122"/>
                  </a:lnTo>
                  <a:lnTo>
                    <a:pt x="822" y="121"/>
                  </a:lnTo>
                  <a:lnTo>
                    <a:pt x="810" y="1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15">
              <a:extLst>
                <a:ext uri="{FF2B5EF4-FFF2-40B4-BE49-F238E27FC236}">
                  <a16:creationId xmlns:a16="http://schemas.microsoft.com/office/drawing/2014/main" id="{B45F476B-BE0A-4054-8437-C6FA9A934F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18350" y="3752533"/>
              <a:ext cx="142875" cy="142875"/>
            </a:xfrm>
            <a:custGeom>
              <a:avLst/>
              <a:gdLst>
                <a:gd name="T0" fmla="*/ 186 w 450"/>
                <a:gd name="T1" fmla="*/ 417 h 450"/>
                <a:gd name="T2" fmla="*/ 132 w 450"/>
                <a:gd name="T3" fmla="*/ 397 h 450"/>
                <a:gd name="T4" fmla="*/ 87 w 450"/>
                <a:gd name="T5" fmla="*/ 364 h 450"/>
                <a:gd name="T6" fmla="*/ 54 w 450"/>
                <a:gd name="T7" fmla="*/ 319 h 450"/>
                <a:gd name="T8" fmla="*/ 33 w 450"/>
                <a:gd name="T9" fmla="*/ 265 h 450"/>
                <a:gd name="T10" fmla="*/ 31 w 450"/>
                <a:gd name="T11" fmla="*/ 205 h 450"/>
                <a:gd name="T12" fmla="*/ 45 w 450"/>
                <a:gd name="T13" fmla="*/ 149 h 450"/>
                <a:gd name="T14" fmla="*/ 74 w 450"/>
                <a:gd name="T15" fmla="*/ 101 h 450"/>
                <a:gd name="T16" fmla="*/ 116 w 450"/>
                <a:gd name="T17" fmla="*/ 63 h 450"/>
                <a:gd name="T18" fmla="*/ 167 w 450"/>
                <a:gd name="T19" fmla="*/ 39 h 450"/>
                <a:gd name="T20" fmla="*/ 225 w 450"/>
                <a:gd name="T21" fmla="*/ 30 h 450"/>
                <a:gd name="T22" fmla="*/ 283 w 450"/>
                <a:gd name="T23" fmla="*/ 39 h 450"/>
                <a:gd name="T24" fmla="*/ 335 w 450"/>
                <a:gd name="T25" fmla="*/ 63 h 450"/>
                <a:gd name="T26" fmla="*/ 376 w 450"/>
                <a:gd name="T27" fmla="*/ 101 h 450"/>
                <a:gd name="T28" fmla="*/ 405 w 450"/>
                <a:gd name="T29" fmla="*/ 149 h 450"/>
                <a:gd name="T30" fmla="*/ 419 w 450"/>
                <a:gd name="T31" fmla="*/ 205 h 450"/>
                <a:gd name="T32" fmla="*/ 416 w 450"/>
                <a:gd name="T33" fmla="*/ 265 h 450"/>
                <a:gd name="T34" fmla="*/ 397 w 450"/>
                <a:gd name="T35" fmla="*/ 319 h 450"/>
                <a:gd name="T36" fmla="*/ 363 w 450"/>
                <a:gd name="T37" fmla="*/ 364 h 450"/>
                <a:gd name="T38" fmla="*/ 318 w 450"/>
                <a:gd name="T39" fmla="*/ 397 h 450"/>
                <a:gd name="T40" fmla="*/ 265 w 450"/>
                <a:gd name="T41" fmla="*/ 417 h 450"/>
                <a:gd name="T42" fmla="*/ 225 w 450"/>
                <a:gd name="T43" fmla="*/ 0 h 450"/>
                <a:gd name="T44" fmla="*/ 191 w 450"/>
                <a:gd name="T45" fmla="*/ 2 h 450"/>
                <a:gd name="T46" fmla="*/ 158 w 450"/>
                <a:gd name="T47" fmla="*/ 10 h 450"/>
                <a:gd name="T48" fmla="*/ 118 w 450"/>
                <a:gd name="T49" fmla="*/ 27 h 450"/>
                <a:gd name="T50" fmla="*/ 65 w 450"/>
                <a:gd name="T51" fmla="*/ 65 h 450"/>
                <a:gd name="T52" fmla="*/ 27 w 450"/>
                <a:gd name="T53" fmla="*/ 118 h 450"/>
                <a:gd name="T54" fmla="*/ 10 w 450"/>
                <a:gd name="T55" fmla="*/ 159 h 450"/>
                <a:gd name="T56" fmla="*/ 2 w 450"/>
                <a:gd name="T57" fmla="*/ 191 h 450"/>
                <a:gd name="T58" fmla="*/ 0 w 450"/>
                <a:gd name="T59" fmla="*/ 225 h 450"/>
                <a:gd name="T60" fmla="*/ 2 w 450"/>
                <a:gd name="T61" fmla="*/ 260 h 450"/>
                <a:gd name="T62" fmla="*/ 10 w 450"/>
                <a:gd name="T63" fmla="*/ 292 h 450"/>
                <a:gd name="T64" fmla="*/ 27 w 450"/>
                <a:gd name="T65" fmla="*/ 333 h 450"/>
                <a:gd name="T66" fmla="*/ 65 w 450"/>
                <a:gd name="T67" fmla="*/ 385 h 450"/>
                <a:gd name="T68" fmla="*/ 118 w 450"/>
                <a:gd name="T69" fmla="*/ 424 h 450"/>
                <a:gd name="T70" fmla="*/ 158 w 450"/>
                <a:gd name="T71" fmla="*/ 441 h 450"/>
                <a:gd name="T72" fmla="*/ 191 w 450"/>
                <a:gd name="T73" fmla="*/ 448 h 450"/>
                <a:gd name="T74" fmla="*/ 225 w 450"/>
                <a:gd name="T75" fmla="*/ 450 h 450"/>
                <a:gd name="T76" fmla="*/ 259 w 450"/>
                <a:gd name="T77" fmla="*/ 448 h 450"/>
                <a:gd name="T78" fmla="*/ 292 w 450"/>
                <a:gd name="T79" fmla="*/ 441 h 450"/>
                <a:gd name="T80" fmla="*/ 332 w 450"/>
                <a:gd name="T81" fmla="*/ 424 h 450"/>
                <a:gd name="T82" fmla="*/ 385 w 450"/>
                <a:gd name="T83" fmla="*/ 385 h 450"/>
                <a:gd name="T84" fmla="*/ 424 w 450"/>
                <a:gd name="T85" fmla="*/ 333 h 450"/>
                <a:gd name="T86" fmla="*/ 441 w 450"/>
                <a:gd name="T87" fmla="*/ 292 h 450"/>
                <a:gd name="T88" fmla="*/ 448 w 450"/>
                <a:gd name="T89" fmla="*/ 260 h 450"/>
                <a:gd name="T90" fmla="*/ 450 w 450"/>
                <a:gd name="T91" fmla="*/ 225 h 450"/>
                <a:gd name="T92" fmla="*/ 448 w 450"/>
                <a:gd name="T93" fmla="*/ 191 h 450"/>
                <a:gd name="T94" fmla="*/ 441 w 450"/>
                <a:gd name="T95" fmla="*/ 159 h 450"/>
                <a:gd name="T96" fmla="*/ 424 w 450"/>
                <a:gd name="T97" fmla="*/ 118 h 450"/>
                <a:gd name="T98" fmla="*/ 385 w 450"/>
                <a:gd name="T99" fmla="*/ 65 h 450"/>
                <a:gd name="T100" fmla="*/ 332 w 450"/>
                <a:gd name="T101" fmla="*/ 27 h 450"/>
                <a:gd name="T102" fmla="*/ 292 w 450"/>
                <a:gd name="T103" fmla="*/ 10 h 450"/>
                <a:gd name="T104" fmla="*/ 259 w 450"/>
                <a:gd name="T105" fmla="*/ 2 h 450"/>
                <a:gd name="T106" fmla="*/ 225 w 450"/>
                <a:gd name="T107" fmla="*/ 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0" h="450">
                  <a:moveTo>
                    <a:pt x="225" y="420"/>
                  </a:moveTo>
                  <a:lnTo>
                    <a:pt x="205" y="419"/>
                  </a:lnTo>
                  <a:lnTo>
                    <a:pt x="186" y="417"/>
                  </a:lnTo>
                  <a:lnTo>
                    <a:pt x="167" y="412"/>
                  </a:lnTo>
                  <a:lnTo>
                    <a:pt x="149" y="405"/>
                  </a:lnTo>
                  <a:lnTo>
                    <a:pt x="132" y="397"/>
                  </a:lnTo>
                  <a:lnTo>
                    <a:pt x="116" y="387"/>
                  </a:lnTo>
                  <a:lnTo>
                    <a:pt x="101" y="376"/>
                  </a:lnTo>
                  <a:lnTo>
                    <a:pt x="87" y="364"/>
                  </a:lnTo>
                  <a:lnTo>
                    <a:pt x="74" y="350"/>
                  </a:lnTo>
                  <a:lnTo>
                    <a:pt x="63" y="335"/>
                  </a:lnTo>
                  <a:lnTo>
                    <a:pt x="54" y="319"/>
                  </a:lnTo>
                  <a:lnTo>
                    <a:pt x="45" y="301"/>
                  </a:lnTo>
                  <a:lnTo>
                    <a:pt x="39" y="283"/>
                  </a:lnTo>
                  <a:lnTo>
                    <a:pt x="33" y="265"/>
                  </a:lnTo>
                  <a:lnTo>
                    <a:pt x="31" y="246"/>
                  </a:lnTo>
                  <a:lnTo>
                    <a:pt x="30" y="225"/>
                  </a:lnTo>
                  <a:lnTo>
                    <a:pt x="31" y="205"/>
                  </a:lnTo>
                  <a:lnTo>
                    <a:pt x="33" y="186"/>
                  </a:lnTo>
                  <a:lnTo>
                    <a:pt x="39" y="167"/>
                  </a:lnTo>
                  <a:lnTo>
                    <a:pt x="45" y="149"/>
                  </a:lnTo>
                  <a:lnTo>
                    <a:pt x="54" y="132"/>
                  </a:lnTo>
                  <a:lnTo>
                    <a:pt x="63" y="116"/>
                  </a:lnTo>
                  <a:lnTo>
                    <a:pt x="74" y="101"/>
                  </a:lnTo>
                  <a:lnTo>
                    <a:pt x="87" y="87"/>
                  </a:lnTo>
                  <a:lnTo>
                    <a:pt x="101" y="74"/>
                  </a:lnTo>
                  <a:lnTo>
                    <a:pt x="116" y="63"/>
                  </a:lnTo>
                  <a:lnTo>
                    <a:pt x="132" y="54"/>
                  </a:lnTo>
                  <a:lnTo>
                    <a:pt x="149" y="45"/>
                  </a:lnTo>
                  <a:lnTo>
                    <a:pt x="167" y="39"/>
                  </a:lnTo>
                  <a:lnTo>
                    <a:pt x="186" y="33"/>
                  </a:lnTo>
                  <a:lnTo>
                    <a:pt x="205" y="31"/>
                  </a:lnTo>
                  <a:lnTo>
                    <a:pt x="225" y="30"/>
                  </a:lnTo>
                  <a:lnTo>
                    <a:pt x="246" y="31"/>
                  </a:lnTo>
                  <a:lnTo>
                    <a:pt x="265" y="33"/>
                  </a:lnTo>
                  <a:lnTo>
                    <a:pt x="283" y="39"/>
                  </a:lnTo>
                  <a:lnTo>
                    <a:pt x="301" y="45"/>
                  </a:lnTo>
                  <a:lnTo>
                    <a:pt x="318" y="54"/>
                  </a:lnTo>
                  <a:lnTo>
                    <a:pt x="335" y="63"/>
                  </a:lnTo>
                  <a:lnTo>
                    <a:pt x="350" y="74"/>
                  </a:lnTo>
                  <a:lnTo>
                    <a:pt x="363" y="87"/>
                  </a:lnTo>
                  <a:lnTo>
                    <a:pt x="376" y="101"/>
                  </a:lnTo>
                  <a:lnTo>
                    <a:pt x="387" y="116"/>
                  </a:lnTo>
                  <a:lnTo>
                    <a:pt x="397" y="132"/>
                  </a:lnTo>
                  <a:lnTo>
                    <a:pt x="405" y="149"/>
                  </a:lnTo>
                  <a:lnTo>
                    <a:pt x="412" y="167"/>
                  </a:lnTo>
                  <a:lnTo>
                    <a:pt x="416" y="186"/>
                  </a:lnTo>
                  <a:lnTo>
                    <a:pt x="419" y="205"/>
                  </a:lnTo>
                  <a:lnTo>
                    <a:pt x="420" y="225"/>
                  </a:lnTo>
                  <a:lnTo>
                    <a:pt x="419" y="246"/>
                  </a:lnTo>
                  <a:lnTo>
                    <a:pt x="416" y="265"/>
                  </a:lnTo>
                  <a:lnTo>
                    <a:pt x="412" y="283"/>
                  </a:lnTo>
                  <a:lnTo>
                    <a:pt x="405" y="301"/>
                  </a:lnTo>
                  <a:lnTo>
                    <a:pt x="397" y="319"/>
                  </a:lnTo>
                  <a:lnTo>
                    <a:pt x="387" y="335"/>
                  </a:lnTo>
                  <a:lnTo>
                    <a:pt x="376" y="350"/>
                  </a:lnTo>
                  <a:lnTo>
                    <a:pt x="363" y="364"/>
                  </a:lnTo>
                  <a:lnTo>
                    <a:pt x="350" y="376"/>
                  </a:lnTo>
                  <a:lnTo>
                    <a:pt x="335" y="387"/>
                  </a:lnTo>
                  <a:lnTo>
                    <a:pt x="318" y="397"/>
                  </a:lnTo>
                  <a:lnTo>
                    <a:pt x="301" y="405"/>
                  </a:lnTo>
                  <a:lnTo>
                    <a:pt x="283" y="412"/>
                  </a:lnTo>
                  <a:lnTo>
                    <a:pt x="265" y="417"/>
                  </a:lnTo>
                  <a:lnTo>
                    <a:pt x="246" y="419"/>
                  </a:lnTo>
                  <a:lnTo>
                    <a:pt x="225" y="420"/>
                  </a:lnTo>
                  <a:close/>
                  <a:moveTo>
                    <a:pt x="225" y="0"/>
                  </a:moveTo>
                  <a:lnTo>
                    <a:pt x="213" y="0"/>
                  </a:lnTo>
                  <a:lnTo>
                    <a:pt x="202" y="1"/>
                  </a:lnTo>
                  <a:lnTo>
                    <a:pt x="191" y="2"/>
                  </a:lnTo>
                  <a:lnTo>
                    <a:pt x="180" y="4"/>
                  </a:lnTo>
                  <a:lnTo>
                    <a:pt x="168" y="7"/>
                  </a:lnTo>
                  <a:lnTo>
                    <a:pt x="158" y="10"/>
                  </a:lnTo>
                  <a:lnTo>
                    <a:pt x="148" y="14"/>
                  </a:lnTo>
                  <a:lnTo>
                    <a:pt x="137" y="17"/>
                  </a:lnTo>
                  <a:lnTo>
                    <a:pt x="118" y="27"/>
                  </a:lnTo>
                  <a:lnTo>
                    <a:pt x="99" y="39"/>
                  </a:lnTo>
                  <a:lnTo>
                    <a:pt x="82" y="52"/>
                  </a:lnTo>
                  <a:lnTo>
                    <a:pt x="65" y="65"/>
                  </a:lnTo>
                  <a:lnTo>
                    <a:pt x="51" y="82"/>
                  </a:lnTo>
                  <a:lnTo>
                    <a:pt x="39" y="100"/>
                  </a:lnTo>
                  <a:lnTo>
                    <a:pt x="27" y="118"/>
                  </a:lnTo>
                  <a:lnTo>
                    <a:pt x="17" y="137"/>
                  </a:lnTo>
                  <a:lnTo>
                    <a:pt x="13" y="148"/>
                  </a:lnTo>
                  <a:lnTo>
                    <a:pt x="10" y="159"/>
                  </a:lnTo>
                  <a:lnTo>
                    <a:pt x="6" y="170"/>
                  </a:lnTo>
                  <a:lnTo>
                    <a:pt x="4" y="180"/>
                  </a:lnTo>
                  <a:lnTo>
                    <a:pt x="2" y="191"/>
                  </a:lnTo>
                  <a:lnTo>
                    <a:pt x="1" y="203"/>
                  </a:lnTo>
                  <a:lnTo>
                    <a:pt x="0" y="213"/>
                  </a:lnTo>
                  <a:lnTo>
                    <a:pt x="0" y="225"/>
                  </a:lnTo>
                  <a:lnTo>
                    <a:pt x="0" y="237"/>
                  </a:lnTo>
                  <a:lnTo>
                    <a:pt x="1" y="248"/>
                  </a:lnTo>
                  <a:lnTo>
                    <a:pt x="2" y="260"/>
                  </a:lnTo>
                  <a:lnTo>
                    <a:pt x="4" y="270"/>
                  </a:lnTo>
                  <a:lnTo>
                    <a:pt x="6" y="282"/>
                  </a:lnTo>
                  <a:lnTo>
                    <a:pt x="10" y="292"/>
                  </a:lnTo>
                  <a:lnTo>
                    <a:pt x="13" y="302"/>
                  </a:lnTo>
                  <a:lnTo>
                    <a:pt x="17" y="313"/>
                  </a:lnTo>
                  <a:lnTo>
                    <a:pt x="27" y="333"/>
                  </a:lnTo>
                  <a:lnTo>
                    <a:pt x="39" y="352"/>
                  </a:lnTo>
                  <a:lnTo>
                    <a:pt x="51" y="369"/>
                  </a:lnTo>
                  <a:lnTo>
                    <a:pt x="65" y="385"/>
                  </a:lnTo>
                  <a:lnTo>
                    <a:pt x="82" y="399"/>
                  </a:lnTo>
                  <a:lnTo>
                    <a:pt x="99" y="412"/>
                  </a:lnTo>
                  <a:lnTo>
                    <a:pt x="118" y="424"/>
                  </a:lnTo>
                  <a:lnTo>
                    <a:pt x="137" y="433"/>
                  </a:lnTo>
                  <a:lnTo>
                    <a:pt x="148" y="438"/>
                  </a:lnTo>
                  <a:lnTo>
                    <a:pt x="158" y="441"/>
                  </a:lnTo>
                  <a:lnTo>
                    <a:pt x="168" y="444"/>
                  </a:lnTo>
                  <a:lnTo>
                    <a:pt x="180" y="446"/>
                  </a:lnTo>
                  <a:lnTo>
                    <a:pt x="191" y="448"/>
                  </a:lnTo>
                  <a:lnTo>
                    <a:pt x="202" y="449"/>
                  </a:lnTo>
                  <a:lnTo>
                    <a:pt x="213" y="450"/>
                  </a:lnTo>
                  <a:lnTo>
                    <a:pt x="225" y="450"/>
                  </a:lnTo>
                  <a:lnTo>
                    <a:pt x="237" y="450"/>
                  </a:lnTo>
                  <a:lnTo>
                    <a:pt x="248" y="449"/>
                  </a:lnTo>
                  <a:lnTo>
                    <a:pt x="259" y="448"/>
                  </a:lnTo>
                  <a:lnTo>
                    <a:pt x="270" y="446"/>
                  </a:lnTo>
                  <a:lnTo>
                    <a:pt x="281" y="444"/>
                  </a:lnTo>
                  <a:lnTo>
                    <a:pt x="292" y="441"/>
                  </a:lnTo>
                  <a:lnTo>
                    <a:pt x="302" y="438"/>
                  </a:lnTo>
                  <a:lnTo>
                    <a:pt x="313" y="433"/>
                  </a:lnTo>
                  <a:lnTo>
                    <a:pt x="332" y="424"/>
                  </a:lnTo>
                  <a:lnTo>
                    <a:pt x="351" y="412"/>
                  </a:lnTo>
                  <a:lnTo>
                    <a:pt x="369" y="399"/>
                  </a:lnTo>
                  <a:lnTo>
                    <a:pt x="385" y="385"/>
                  </a:lnTo>
                  <a:lnTo>
                    <a:pt x="399" y="369"/>
                  </a:lnTo>
                  <a:lnTo>
                    <a:pt x="412" y="351"/>
                  </a:lnTo>
                  <a:lnTo>
                    <a:pt x="424" y="333"/>
                  </a:lnTo>
                  <a:lnTo>
                    <a:pt x="433" y="313"/>
                  </a:lnTo>
                  <a:lnTo>
                    <a:pt x="436" y="302"/>
                  </a:lnTo>
                  <a:lnTo>
                    <a:pt x="441" y="292"/>
                  </a:lnTo>
                  <a:lnTo>
                    <a:pt x="444" y="282"/>
                  </a:lnTo>
                  <a:lnTo>
                    <a:pt x="446" y="270"/>
                  </a:lnTo>
                  <a:lnTo>
                    <a:pt x="448" y="260"/>
                  </a:lnTo>
                  <a:lnTo>
                    <a:pt x="449" y="248"/>
                  </a:lnTo>
                  <a:lnTo>
                    <a:pt x="450" y="237"/>
                  </a:lnTo>
                  <a:lnTo>
                    <a:pt x="450" y="225"/>
                  </a:lnTo>
                  <a:lnTo>
                    <a:pt x="450" y="213"/>
                  </a:lnTo>
                  <a:lnTo>
                    <a:pt x="449" y="203"/>
                  </a:lnTo>
                  <a:lnTo>
                    <a:pt x="448" y="191"/>
                  </a:lnTo>
                  <a:lnTo>
                    <a:pt x="446" y="180"/>
                  </a:lnTo>
                  <a:lnTo>
                    <a:pt x="444" y="170"/>
                  </a:lnTo>
                  <a:lnTo>
                    <a:pt x="441" y="159"/>
                  </a:lnTo>
                  <a:lnTo>
                    <a:pt x="436" y="148"/>
                  </a:lnTo>
                  <a:lnTo>
                    <a:pt x="433" y="137"/>
                  </a:lnTo>
                  <a:lnTo>
                    <a:pt x="424" y="118"/>
                  </a:lnTo>
                  <a:lnTo>
                    <a:pt x="412" y="100"/>
                  </a:lnTo>
                  <a:lnTo>
                    <a:pt x="399" y="82"/>
                  </a:lnTo>
                  <a:lnTo>
                    <a:pt x="385" y="65"/>
                  </a:lnTo>
                  <a:lnTo>
                    <a:pt x="369" y="52"/>
                  </a:lnTo>
                  <a:lnTo>
                    <a:pt x="351" y="39"/>
                  </a:lnTo>
                  <a:lnTo>
                    <a:pt x="332" y="27"/>
                  </a:lnTo>
                  <a:lnTo>
                    <a:pt x="313" y="17"/>
                  </a:lnTo>
                  <a:lnTo>
                    <a:pt x="302" y="14"/>
                  </a:lnTo>
                  <a:lnTo>
                    <a:pt x="292" y="10"/>
                  </a:lnTo>
                  <a:lnTo>
                    <a:pt x="281" y="7"/>
                  </a:lnTo>
                  <a:lnTo>
                    <a:pt x="270" y="4"/>
                  </a:lnTo>
                  <a:lnTo>
                    <a:pt x="259" y="2"/>
                  </a:lnTo>
                  <a:lnTo>
                    <a:pt x="248" y="1"/>
                  </a:lnTo>
                  <a:lnTo>
                    <a:pt x="237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16">
              <a:extLst>
                <a:ext uri="{FF2B5EF4-FFF2-40B4-BE49-F238E27FC236}">
                  <a16:creationId xmlns:a16="http://schemas.microsoft.com/office/drawing/2014/main" id="{F3942ED7-717C-450D-8986-6FF633884F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46925" y="3781108"/>
              <a:ext cx="85725" cy="85725"/>
            </a:xfrm>
            <a:custGeom>
              <a:avLst/>
              <a:gdLst>
                <a:gd name="T0" fmla="*/ 114 w 270"/>
                <a:gd name="T1" fmla="*/ 238 h 270"/>
                <a:gd name="T2" fmla="*/ 85 w 270"/>
                <a:gd name="T3" fmla="*/ 227 h 270"/>
                <a:gd name="T4" fmla="*/ 61 w 270"/>
                <a:gd name="T5" fmla="*/ 209 h 270"/>
                <a:gd name="T6" fmla="*/ 43 w 270"/>
                <a:gd name="T7" fmla="*/ 186 h 270"/>
                <a:gd name="T8" fmla="*/ 32 w 270"/>
                <a:gd name="T9" fmla="*/ 157 h 270"/>
                <a:gd name="T10" fmla="*/ 30 w 270"/>
                <a:gd name="T11" fmla="*/ 125 h 270"/>
                <a:gd name="T12" fmla="*/ 39 w 270"/>
                <a:gd name="T13" fmla="*/ 95 h 270"/>
                <a:gd name="T14" fmla="*/ 54 w 270"/>
                <a:gd name="T15" fmla="*/ 69 h 270"/>
                <a:gd name="T16" fmla="*/ 76 w 270"/>
                <a:gd name="T17" fmla="*/ 48 h 270"/>
                <a:gd name="T18" fmla="*/ 104 w 270"/>
                <a:gd name="T19" fmla="*/ 34 h 270"/>
                <a:gd name="T20" fmla="*/ 135 w 270"/>
                <a:gd name="T21" fmla="*/ 30 h 270"/>
                <a:gd name="T22" fmla="*/ 166 w 270"/>
                <a:gd name="T23" fmla="*/ 34 h 270"/>
                <a:gd name="T24" fmla="*/ 194 w 270"/>
                <a:gd name="T25" fmla="*/ 48 h 270"/>
                <a:gd name="T26" fmla="*/ 217 w 270"/>
                <a:gd name="T27" fmla="*/ 69 h 270"/>
                <a:gd name="T28" fmla="*/ 232 w 270"/>
                <a:gd name="T29" fmla="*/ 95 h 270"/>
                <a:gd name="T30" fmla="*/ 240 w 270"/>
                <a:gd name="T31" fmla="*/ 125 h 270"/>
                <a:gd name="T32" fmla="*/ 238 w 270"/>
                <a:gd name="T33" fmla="*/ 157 h 270"/>
                <a:gd name="T34" fmla="*/ 227 w 270"/>
                <a:gd name="T35" fmla="*/ 186 h 270"/>
                <a:gd name="T36" fmla="*/ 209 w 270"/>
                <a:gd name="T37" fmla="*/ 209 h 270"/>
                <a:gd name="T38" fmla="*/ 186 w 270"/>
                <a:gd name="T39" fmla="*/ 227 h 270"/>
                <a:gd name="T40" fmla="*/ 157 w 270"/>
                <a:gd name="T41" fmla="*/ 238 h 270"/>
                <a:gd name="T42" fmla="*/ 135 w 270"/>
                <a:gd name="T43" fmla="*/ 0 h 270"/>
                <a:gd name="T44" fmla="*/ 94 w 270"/>
                <a:gd name="T45" fmla="*/ 7 h 270"/>
                <a:gd name="T46" fmla="*/ 59 w 270"/>
                <a:gd name="T47" fmla="*/ 23 h 270"/>
                <a:gd name="T48" fmla="*/ 31 w 270"/>
                <a:gd name="T49" fmla="*/ 49 h 270"/>
                <a:gd name="T50" fmla="*/ 11 w 270"/>
                <a:gd name="T51" fmla="*/ 83 h 270"/>
                <a:gd name="T52" fmla="*/ 0 w 270"/>
                <a:gd name="T53" fmla="*/ 121 h 270"/>
                <a:gd name="T54" fmla="*/ 2 w 270"/>
                <a:gd name="T55" fmla="*/ 162 h 270"/>
                <a:gd name="T56" fmla="*/ 16 w 270"/>
                <a:gd name="T57" fmla="*/ 200 h 270"/>
                <a:gd name="T58" fmla="*/ 40 w 270"/>
                <a:gd name="T59" fmla="*/ 231 h 270"/>
                <a:gd name="T60" fmla="*/ 71 w 270"/>
                <a:gd name="T61" fmla="*/ 254 h 270"/>
                <a:gd name="T62" fmla="*/ 108 w 270"/>
                <a:gd name="T63" fmla="*/ 268 h 270"/>
                <a:gd name="T64" fmla="*/ 149 w 270"/>
                <a:gd name="T65" fmla="*/ 270 h 270"/>
                <a:gd name="T66" fmla="*/ 188 w 270"/>
                <a:gd name="T67" fmla="*/ 260 h 270"/>
                <a:gd name="T68" fmla="*/ 221 w 270"/>
                <a:gd name="T69" fmla="*/ 239 h 270"/>
                <a:gd name="T70" fmla="*/ 248 w 270"/>
                <a:gd name="T71" fmla="*/ 210 h 270"/>
                <a:gd name="T72" fmla="*/ 264 w 270"/>
                <a:gd name="T73" fmla="*/ 175 h 270"/>
                <a:gd name="T74" fmla="*/ 270 w 270"/>
                <a:gd name="T75" fmla="*/ 135 h 270"/>
                <a:gd name="T76" fmla="*/ 264 w 270"/>
                <a:gd name="T77" fmla="*/ 96 h 270"/>
                <a:gd name="T78" fmla="*/ 248 w 270"/>
                <a:gd name="T79" fmla="*/ 60 h 270"/>
                <a:gd name="T80" fmla="*/ 221 w 270"/>
                <a:gd name="T81" fmla="*/ 31 h 270"/>
                <a:gd name="T82" fmla="*/ 188 w 270"/>
                <a:gd name="T83" fmla="*/ 11 h 270"/>
                <a:gd name="T84" fmla="*/ 149 w 270"/>
                <a:gd name="T85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0" h="270">
                  <a:moveTo>
                    <a:pt x="135" y="240"/>
                  </a:moveTo>
                  <a:lnTo>
                    <a:pt x="124" y="240"/>
                  </a:lnTo>
                  <a:lnTo>
                    <a:pt x="114" y="238"/>
                  </a:lnTo>
                  <a:lnTo>
                    <a:pt x="104" y="236"/>
                  </a:lnTo>
                  <a:lnTo>
                    <a:pt x="94" y="232"/>
                  </a:lnTo>
                  <a:lnTo>
                    <a:pt x="85" y="227"/>
                  </a:lnTo>
                  <a:lnTo>
                    <a:pt x="76" y="222"/>
                  </a:lnTo>
                  <a:lnTo>
                    <a:pt x="69" y="217"/>
                  </a:lnTo>
                  <a:lnTo>
                    <a:pt x="61" y="209"/>
                  </a:lnTo>
                  <a:lnTo>
                    <a:pt x="54" y="202"/>
                  </a:lnTo>
                  <a:lnTo>
                    <a:pt x="48" y="194"/>
                  </a:lnTo>
                  <a:lnTo>
                    <a:pt x="43" y="186"/>
                  </a:lnTo>
                  <a:lnTo>
                    <a:pt x="39" y="176"/>
                  </a:lnTo>
                  <a:lnTo>
                    <a:pt x="34" y="166"/>
                  </a:lnTo>
                  <a:lnTo>
                    <a:pt x="32" y="157"/>
                  </a:lnTo>
                  <a:lnTo>
                    <a:pt x="30" y="146"/>
                  </a:lnTo>
                  <a:lnTo>
                    <a:pt x="30" y="135"/>
                  </a:lnTo>
                  <a:lnTo>
                    <a:pt x="30" y="125"/>
                  </a:lnTo>
                  <a:lnTo>
                    <a:pt x="32" y="114"/>
                  </a:lnTo>
                  <a:lnTo>
                    <a:pt x="34" y="104"/>
                  </a:lnTo>
                  <a:lnTo>
                    <a:pt x="39" y="95"/>
                  </a:lnTo>
                  <a:lnTo>
                    <a:pt x="43" y="85"/>
                  </a:lnTo>
                  <a:lnTo>
                    <a:pt x="48" y="76"/>
                  </a:lnTo>
                  <a:lnTo>
                    <a:pt x="54" y="69"/>
                  </a:lnTo>
                  <a:lnTo>
                    <a:pt x="61" y="61"/>
                  </a:lnTo>
                  <a:lnTo>
                    <a:pt x="69" y="54"/>
                  </a:lnTo>
                  <a:lnTo>
                    <a:pt x="76" y="48"/>
                  </a:lnTo>
                  <a:lnTo>
                    <a:pt x="85" y="43"/>
                  </a:lnTo>
                  <a:lnTo>
                    <a:pt x="94" y="39"/>
                  </a:lnTo>
                  <a:lnTo>
                    <a:pt x="104" y="34"/>
                  </a:lnTo>
                  <a:lnTo>
                    <a:pt x="114" y="32"/>
                  </a:lnTo>
                  <a:lnTo>
                    <a:pt x="124" y="30"/>
                  </a:lnTo>
                  <a:lnTo>
                    <a:pt x="135" y="30"/>
                  </a:lnTo>
                  <a:lnTo>
                    <a:pt x="146" y="30"/>
                  </a:lnTo>
                  <a:lnTo>
                    <a:pt x="157" y="32"/>
                  </a:lnTo>
                  <a:lnTo>
                    <a:pt x="166" y="34"/>
                  </a:lnTo>
                  <a:lnTo>
                    <a:pt x="176" y="39"/>
                  </a:lnTo>
                  <a:lnTo>
                    <a:pt x="186" y="43"/>
                  </a:lnTo>
                  <a:lnTo>
                    <a:pt x="194" y="48"/>
                  </a:lnTo>
                  <a:lnTo>
                    <a:pt x="202" y="54"/>
                  </a:lnTo>
                  <a:lnTo>
                    <a:pt x="209" y="61"/>
                  </a:lnTo>
                  <a:lnTo>
                    <a:pt x="217" y="69"/>
                  </a:lnTo>
                  <a:lnTo>
                    <a:pt x="222" y="76"/>
                  </a:lnTo>
                  <a:lnTo>
                    <a:pt x="227" y="85"/>
                  </a:lnTo>
                  <a:lnTo>
                    <a:pt x="232" y="95"/>
                  </a:lnTo>
                  <a:lnTo>
                    <a:pt x="236" y="104"/>
                  </a:lnTo>
                  <a:lnTo>
                    <a:pt x="238" y="114"/>
                  </a:lnTo>
                  <a:lnTo>
                    <a:pt x="240" y="125"/>
                  </a:lnTo>
                  <a:lnTo>
                    <a:pt x="240" y="135"/>
                  </a:lnTo>
                  <a:lnTo>
                    <a:pt x="240" y="146"/>
                  </a:lnTo>
                  <a:lnTo>
                    <a:pt x="238" y="157"/>
                  </a:lnTo>
                  <a:lnTo>
                    <a:pt x="236" y="166"/>
                  </a:lnTo>
                  <a:lnTo>
                    <a:pt x="232" y="176"/>
                  </a:lnTo>
                  <a:lnTo>
                    <a:pt x="227" y="186"/>
                  </a:lnTo>
                  <a:lnTo>
                    <a:pt x="222" y="194"/>
                  </a:lnTo>
                  <a:lnTo>
                    <a:pt x="217" y="202"/>
                  </a:lnTo>
                  <a:lnTo>
                    <a:pt x="209" y="209"/>
                  </a:lnTo>
                  <a:lnTo>
                    <a:pt x="202" y="217"/>
                  </a:lnTo>
                  <a:lnTo>
                    <a:pt x="194" y="222"/>
                  </a:lnTo>
                  <a:lnTo>
                    <a:pt x="186" y="227"/>
                  </a:lnTo>
                  <a:lnTo>
                    <a:pt x="176" y="232"/>
                  </a:lnTo>
                  <a:lnTo>
                    <a:pt x="166" y="236"/>
                  </a:lnTo>
                  <a:lnTo>
                    <a:pt x="157" y="238"/>
                  </a:lnTo>
                  <a:lnTo>
                    <a:pt x="146" y="240"/>
                  </a:lnTo>
                  <a:lnTo>
                    <a:pt x="135" y="240"/>
                  </a:lnTo>
                  <a:close/>
                  <a:moveTo>
                    <a:pt x="135" y="0"/>
                  </a:moveTo>
                  <a:lnTo>
                    <a:pt x="121" y="0"/>
                  </a:lnTo>
                  <a:lnTo>
                    <a:pt x="108" y="2"/>
                  </a:lnTo>
                  <a:lnTo>
                    <a:pt x="94" y="7"/>
                  </a:lnTo>
                  <a:lnTo>
                    <a:pt x="83" y="11"/>
                  </a:lnTo>
                  <a:lnTo>
                    <a:pt x="71" y="16"/>
                  </a:lnTo>
                  <a:lnTo>
                    <a:pt x="59" y="23"/>
                  </a:lnTo>
                  <a:lnTo>
                    <a:pt x="49" y="31"/>
                  </a:lnTo>
                  <a:lnTo>
                    <a:pt x="40" y="40"/>
                  </a:lnTo>
                  <a:lnTo>
                    <a:pt x="31" y="49"/>
                  </a:lnTo>
                  <a:lnTo>
                    <a:pt x="23" y="60"/>
                  </a:lnTo>
                  <a:lnTo>
                    <a:pt x="16" y="71"/>
                  </a:lnTo>
                  <a:lnTo>
                    <a:pt x="11" y="83"/>
                  </a:lnTo>
                  <a:lnTo>
                    <a:pt x="5" y="96"/>
                  </a:lnTo>
                  <a:lnTo>
                    <a:pt x="2" y="108"/>
                  </a:lnTo>
                  <a:lnTo>
                    <a:pt x="0" y="121"/>
                  </a:lnTo>
                  <a:lnTo>
                    <a:pt x="0" y="135"/>
                  </a:lnTo>
                  <a:lnTo>
                    <a:pt x="0" y="149"/>
                  </a:lnTo>
                  <a:lnTo>
                    <a:pt x="2" y="162"/>
                  </a:lnTo>
                  <a:lnTo>
                    <a:pt x="5" y="175"/>
                  </a:lnTo>
                  <a:lnTo>
                    <a:pt x="11" y="188"/>
                  </a:lnTo>
                  <a:lnTo>
                    <a:pt x="16" y="200"/>
                  </a:lnTo>
                  <a:lnTo>
                    <a:pt x="23" y="210"/>
                  </a:lnTo>
                  <a:lnTo>
                    <a:pt x="31" y="221"/>
                  </a:lnTo>
                  <a:lnTo>
                    <a:pt x="40" y="231"/>
                  </a:lnTo>
                  <a:lnTo>
                    <a:pt x="49" y="239"/>
                  </a:lnTo>
                  <a:lnTo>
                    <a:pt x="59" y="248"/>
                  </a:lnTo>
                  <a:lnTo>
                    <a:pt x="71" y="254"/>
                  </a:lnTo>
                  <a:lnTo>
                    <a:pt x="83" y="260"/>
                  </a:lnTo>
                  <a:lnTo>
                    <a:pt x="94" y="265"/>
                  </a:lnTo>
                  <a:lnTo>
                    <a:pt x="108" y="268"/>
                  </a:lnTo>
                  <a:lnTo>
                    <a:pt x="121" y="270"/>
                  </a:lnTo>
                  <a:lnTo>
                    <a:pt x="135" y="270"/>
                  </a:lnTo>
                  <a:lnTo>
                    <a:pt x="149" y="270"/>
                  </a:lnTo>
                  <a:lnTo>
                    <a:pt x="162" y="268"/>
                  </a:lnTo>
                  <a:lnTo>
                    <a:pt x="175" y="265"/>
                  </a:lnTo>
                  <a:lnTo>
                    <a:pt x="188" y="260"/>
                  </a:lnTo>
                  <a:lnTo>
                    <a:pt x="200" y="254"/>
                  </a:lnTo>
                  <a:lnTo>
                    <a:pt x="210" y="248"/>
                  </a:lnTo>
                  <a:lnTo>
                    <a:pt x="221" y="239"/>
                  </a:lnTo>
                  <a:lnTo>
                    <a:pt x="231" y="231"/>
                  </a:lnTo>
                  <a:lnTo>
                    <a:pt x="239" y="221"/>
                  </a:lnTo>
                  <a:lnTo>
                    <a:pt x="248" y="210"/>
                  </a:lnTo>
                  <a:lnTo>
                    <a:pt x="254" y="200"/>
                  </a:lnTo>
                  <a:lnTo>
                    <a:pt x="260" y="188"/>
                  </a:lnTo>
                  <a:lnTo>
                    <a:pt x="264" y="175"/>
                  </a:lnTo>
                  <a:lnTo>
                    <a:pt x="268" y="162"/>
                  </a:lnTo>
                  <a:lnTo>
                    <a:pt x="269" y="149"/>
                  </a:lnTo>
                  <a:lnTo>
                    <a:pt x="270" y="135"/>
                  </a:lnTo>
                  <a:lnTo>
                    <a:pt x="269" y="121"/>
                  </a:lnTo>
                  <a:lnTo>
                    <a:pt x="268" y="108"/>
                  </a:lnTo>
                  <a:lnTo>
                    <a:pt x="264" y="96"/>
                  </a:lnTo>
                  <a:lnTo>
                    <a:pt x="260" y="83"/>
                  </a:lnTo>
                  <a:lnTo>
                    <a:pt x="254" y="71"/>
                  </a:lnTo>
                  <a:lnTo>
                    <a:pt x="248" y="60"/>
                  </a:lnTo>
                  <a:lnTo>
                    <a:pt x="239" y="49"/>
                  </a:lnTo>
                  <a:lnTo>
                    <a:pt x="231" y="40"/>
                  </a:lnTo>
                  <a:lnTo>
                    <a:pt x="221" y="31"/>
                  </a:lnTo>
                  <a:lnTo>
                    <a:pt x="210" y="23"/>
                  </a:lnTo>
                  <a:lnTo>
                    <a:pt x="200" y="16"/>
                  </a:lnTo>
                  <a:lnTo>
                    <a:pt x="188" y="11"/>
                  </a:lnTo>
                  <a:lnTo>
                    <a:pt x="175" y="7"/>
                  </a:lnTo>
                  <a:lnTo>
                    <a:pt x="162" y="2"/>
                  </a:lnTo>
                  <a:lnTo>
                    <a:pt x="149" y="0"/>
                  </a:lnTo>
                  <a:lnTo>
                    <a:pt x="1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2" name="Freeform 317">
              <a:extLst>
                <a:ext uri="{FF2B5EF4-FFF2-40B4-BE49-F238E27FC236}">
                  <a16:creationId xmlns:a16="http://schemas.microsoft.com/office/drawing/2014/main" id="{36F804A9-732B-4E18-8D43-CBA892F74C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37388" y="3766820"/>
              <a:ext cx="47625" cy="47625"/>
            </a:xfrm>
            <a:custGeom>
              <a:avLst/>
              <a:gdLst>
                <a:gd name="T0" fmla="*/ 66 w 150"/>
                <a:gd name="T1" fmla="*/ 119 h 150"/>
                <a:gd name="T2" fmla="*/ 50 w 150"/>
                <a:gd name="T3" fmla="*/ 113 h 150"/>
                <a:gd name="T4" fmla="*/ 38 w 150"/>
                <a:gd name="T5" fmla="*/ 100 h 150"/>
                <a:gd name="T6" fmla="*/ 31 w 150"/>
                <a:gd name="T7" fmla="*/ 84 h 150"/>
                <a:gd name="T8" fmla="*/ 31 w 150"/>
                <a:gd name="T9" fmla="*/ 66 h 150"/>
                <a:gd name="T10" fmla="*/ 38 w 150"/>
                <a:gd name="T11" fmla="*/ 49 h 150"/>
                <a:gd name="T12" fmla="*/ 50 w 150"/>
                <a:gd name="T13" fmla="*/ 38 h 150"/>
                <a:gd name="T14" fmla="*/ 66 w 150"/>
                <a:gd name="T15" fmla="*/ 31 h 150"/>
                <a:gd name="T16" fmla="*/ 84 w 150"/>
                <a:gd name="T17" fmla="*/ 31 h 150"/>
                <a:gd name="T18" fmla="*/ 101 w 150"/>
                <a:gd name="T19" fmla="*/ 38 h 150"/>
                <a:gd name="T20" fmla="*/ 112 w 150"/>
                <a:gd name="T21" fmla="*/ 49 h 150"/>
                <a:gd name="T22" fmla="*/ 120 w 150"/>
                <a:gd name="T23" fmla="*/ 66 h 150"/>
                <a:gd name="T24" fmla="*/ 120 w 150"/>
                <a:gd name="T25" fmla="*/ 84 h 150"/>
                <a:gd name="T26" fmla="*/ 112 w 150"/>
                <a:gd name="T27" fmla="*/ 100 h 150"/>
                <a:gd name="T28" fmla="*/ 101 w 150"/>
                <a:gd name="T29" fmla="*/ 113 h 150"/>
                <a:gd name="T30" fmla="*/ 84 w 150"/>
                <a:gd name="T31" fmla="*/ 119 h 150"/>
                <a:gd name="T32" fmla="*/ 75 w 150"/>
                <a:gd name="T33" fmla="*/ 0 h 150"/>
                <a:gd name="T34" fmla="*/ 60 w 150"/>
                <a:gd name="T35" fmla="*/ 1 h 150"/>
                <a:gd name="T36" fmla="*/ 46 w 150"/>
                <a:gd name="T37" fmla="*/ 5 h 150"/>
                <a:gd name="T38" fmla="*/ 33 w 150"/>
                <a:gd name="T39" fmla="*/ 13 h 150"/>
                <a:gd name="T40" fmla="*/ 22 w 150"/>
                <a:gd name="T41" fmla="*/ 22 h 150"/>
                <a:gd name="T42" fmla="*/ 13 w 150"/>
                <a:gd name="T43" fmla="*/ 33 h 150"/>
                <a:gd name="T44" fmla="*/ 6 w 150"/>
                <a:gd name="T45" fmla="*/ 46 h 150"/>
                <a:gd name="T46" fmla="*/ 2 w 150"/>
                <a:gd name="T47" fmla="*/ 60 h 150"/>
                <a:gd name="T48" fmla="*/ 0 w 150"/>
                <a:gd name="T49" fmla="*/ 75 h 150"/>
                <a:gd name="T50" fmla="*/ 2 w 150"/>
                <a:gd name="T51" fmla="*/ 90 h 150"/>
                <a:gd name="T52" fmla="*/ 6 w 150"/>
                <a:gd name="T53" fmla="*/ 104 h 150"/>
                <a:gd name="T54" fmla="*/ 13 w 150"/>
                <a:gd name="T55" fmla="*/ 117 h 150"/>
                <a:gd name="T56" fmla="*/ 22 w 150"/>
                <a:gd name="T57" fmla="*/ 128 h 150"/>
                <a:gd name="T58" fmla="*/ 33 w 150"/>
                <a:gd name="T59" fmla="*/ 137 h 150"/>
                <a:gd name="T60" fmla="*/ 46 w 150"/>
                <a:gd name="T61" fmla="*/ 144 h 150"/>
                <a:gd name="T62" fmla="*/ 60 w 150"/>
                <a:gd name="T63" fmla="*/ 149 h 150"/>
                <a:gd name="T64" fmla="*/ 75 w 150"/>
                <a:gd name="T65" fmla="*/ 150 h 150"/>
                <a:gd name="T66" fmla="*/ 91 w 150"/>
                <a:gd name="T67" fmla="*/ 149 h 150"/>
                <a:gd name="T68" fmla="*/ 105 w 150"/>
                <a:gd name="T69" fmla="*/ 144 h 150"/>
                <a:gd name="T70" fmla="*/ 118 w 150"/>
                <a:gd name="T71" fmla="*/ 137 h 150"/>
                <a:gd name="T72" fmla="*/ 128 w 150"/>
                <a:gd name="T73" fmla="*/ 128 h 150"/>
                <a:gd name="T74" fmla="*/ 138 w 150"/>
                <a:gd name="T75" fmla="*/ 117 h 150"/>
                <a:gd name="T76" fmla="*/ 145 w 150"/>
                <a:gd name="T77" fmla="*/ 104 h 150"/>
                <a:gd name="T78" fmla="*/ 149 w 150"/>
                <a:gd name="T79" fmla="*/ 90 h 150"/>
                <a:gd name="T80" fmla="*/ 150 w 150"/>
                <a:gd name="T81" fmla="*/ 75 h 150"/>
                <a:gd name="T82" fmla="*/ 149 w 150"/>
                <a:gd name="T83" fmla="*/ 60 h 150"/>
                <a:gd name="T84" fmla="*/ 145 w 150"/>
                <a:gd name="T85" fmla="*/ 46 h 150"/>
                <a:gd name="T86" fmla="*/ 137 w 150"/>
                <a:gd name="T87" fmla="*/ 33 h 150"/>
                <a:gd name="T88" fmla="*/ 128 w 150"/>
                <a:gd name="T89" fmla="*/ 22 h 150"/>
                <a:gd name="T90" fmla="*/ 118 w 150"/>
                <a:gd name="T91" fmla="*/ 13 h 150"/>
                <a:gd name="T92" fmla="*/ 105 w 150"/>
                <a:gd name="T93" fmla="*/ 5 h 150"/>
                <a:gd name="T94" fmla="*/ 90 w 150"/>
                <a:gd name="T95" fmla="*/ 1 h 150"/>
                <a:gd name="T96" fmla="*/ 75 w 150"/>
                <a:gd name="T9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0" h="150">
                  <a:moveTo>
                    <a:pt x="75" y="120"/>
                  </a:moveTo>
                  <a:lnTo>
                    <a:pt x="66" y="119"/>
                  </a:lnTo>
                  <a:lnTo>
                    <a:pt x="58" y="117"/>
                  </a:lnTo>
                  <a:lnTo>
                    <a:pt x="50" y="113"/>
                  </a:lnTo>
                  <a:lnTo>
                    <a:pt x="44" y="107"/>
                  </a:lnTo>
                  <a:lnTo>
                    <a:pt x="38" y="100"/>
                  </a:lnTo>
                  <a:lnTo>
                    <a:pt x="34" y="92"/>
                  </a:lnTo>
                  <a:lnTo>
                    <a:pt x="31" y="84"/>
                  </a:lnTo>
                  <a:lnTo>
                    <a:pt x="30" y="75"/>
                  </a:lnTo>
                  <a:lnTo>
                    <a:pt x="31" y="66"/>
                  </a:lnTo>
                  <a:lnTo>
                    <a:pt x="34" y="57"/>
                  </a:lnTo>
                  <a:lnTo>
                    <a:pt x="38" y="49"/>
                  </a:lnTo>
                  <a:lnTo>
                    <a:pt x="44" y="43"/>
                  </a:lnTo>
                  <a:lnTo>
                    <a:pt x="50" y="38"/>
                  </a:lnTo>
                  <a:lnTo>
                    <a:pt x="58" y="33"/>
                  </a:lnTo>
                  <a:lnTo>
                    <a:pt x="66" y="31"/>
                  </a:lnTo>
                  <a:lnTo>
                    <a:pt x="75" y="30"/>
                  </a:lnTo>
                  <a:lnTo>
                    <a:pt x="84" y="31"/>
                  </a:lnTo>
                  <a:lnTo>
                    <a:pt x="93" y="33"/>
                  </a:lnTo>
                  <a:lnTo>
                    <a:pt x="101" y="38"/>
                  </a:lnTo>
                  <a:lnTo>
                    <a:pt x="107" y="43"/>
                  </a:lnTo>
                  <a:lnTo>
                    <a:pt x="112" y="49"/>
                  </a:lnTo>
                  <a:lnTo>
                    <a:pt x="117" y="57"/>
                  </a:lnTo>
                  <a:lnTo>
                    <a:pt x="120" y="66"/>
                  </a:lnTo>
                  <a:lnTo>
                    <a:pt x="120" y="75"/>
                  </a:lnTo>
                  <a:lnTo>
                    <a:pt x="120" y="84"/>
                  </a:lnTo>
                  <a:lnTo>
                    <a:pt x="117" y="92"/>
                  </a:lnTo>
                  <a:lnTo>
                    <a:pt x="112" y="100"/>
                  </a:lnTo>
                  <a:lnTo>
                    <a:pt x="107" y="107"/>
                  </a:lnTo>
                  <a:lnTo>
                    <a:pt x="101" y="113"/>
                  </a:lnTo>
                  <a:lnTo>
                    <a:pt x="93" y="117"/>
                  </a:lnTo>
                  <a:lnTo>
                    <a:pt x="84" y="119"/>
                  </a:lnTo>
                  <a:lnTo>
                    <a:pt x="75" y="120"/>
                  </a:lnTo>
                  <a:close/>
                  <a:moveTo>
                    <a:pt x="75" y="0"/>
                  </a:moveTo>
                  <a:lnTo>
                    <a:pt x="67" y="0"/>
                  </a:lnTo>
                  <a:lnTo>
                    <a:pt x="60" y="1"/>
                  </a:lnTo>
                  <a:lnTo>
                    <a:pt x="53" y="3"/>
                  </a:lnTo>
                  <a:lnTo>
                    <a:pt x="46" y="5"/>
                  </a:lnTo>
                  <a:lnTo>
                    <a:pt x="39" y="9"/>
                  </a:lnTo>
                  <a:lnTo>
                    <a:pt x="33" y="13"/>
                  </a:lnTo>
                  <a:lnTo>
                    <a:pt x="28" y="17"/>
                  </a:lnTo>
                  <a:lnTo>
                    <a:pt x="22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9" y="39"/>
                  </a:lnTo>
                  <a:lnTo>
                    <a:pt x="6" y="46"/>
                  </a:lnTo>
                  <a:lnTo>
                    <a:pt x="3" y="53"/>
                  </a:lnTo>
                  <a:lnTo>
                    <a:pt x="2" y="60"/>
                  </a:lnTo>
                  <a:lnTo>
                    <a:pt x="1" y="68"/>
                  </a:lnTo>
                  <a:lnTo>
                    <a:pt x="0" y="75"/>
                  </a:lnTo>
                  <a:lnTo>
                    <a:pt x="1" y="83"/>
                  </a:lnTo>
                  <a:lnTo>
                    <a:pt x="2" y="90"/>
                  </a:lnTo>
                  <a:lnTo>
                    <a:pt x="3" y="98"/>
                  </a:lnTo>
                  <a:lnTo>
                    <a:pt x="6" y="104"/>
                  </a:lnTo>
                  <a:lnTo>
                    <a:pt x="9" y="111"/>
                  </a:lnTo>
                  <a:lnTo>
                    <a:pt x="13" y="117"/>
                  </a:lnTo>
                  <a:lnTo>
                    <a:pt x="17" y="122"/>
                  </a:lnTo>
                  <a:lnTo>
                    <a:pt x="22" y="128"/>
                  </a:lnTo>
                  <a:lnTo>
                    <a:pt x="28" y="133"/>
                  </a:lnTo>
                  <a:lnTo>
                    <a:pt x="33" y="137"/>
                  </a:lnTo>
                  <a:lnTo>
                    <a:pt x="39" y="141"/>
                  </a:lnTo>
                  <a:lnTo>
                    <a:pt x="46" y="144"/>
                  </a:lnTo>
                  <a:lnTo>
                    <a:pt x="53" y="147"/>
                  </a:lnTo>
                  <a:lnTo>
                    <a:pt x="60" y="149"/>
                  </a:lnTo>
                  <a:lnTo>
                    <a:pt x="67" y="150"/>
                  </a:lnTo>
                  <a:lnTo>
                    <a:pt x="75" y="150"/>
                  </a:lnTo>
                  <a:lnTo>
                    <a:pt x="83" y="150"/>
                  </a:lnTo>
                  <a:lnTo>
                    <a:pt x="91" y="149"/>
                  </a:lnTo>
                  <a:lnTo>
                    <a:pt x="97" y="147"/>
                  </a:lnTo>
                  <a:lnTo>
                    <a:pt x="105" y="144"/>
                  </a:lnTo>
                  <a:lnTo>
                    <a:pt x="111" y="141"/>
                  </a:lnTo>
                  <a:lnTo>
                    <a:pt x="118" y="137"/>
                  </a:lnTo>
                  <a:lnTo>
                    <a:pt x="123" y="133"/>
                  </a:lnTo>
                  <a:lnTo>
                    <a:pt x="128" y="128"/>
                  </a:lnTo>
                  <a:lnTo>
                    <a:pt x="133" y="122"/>
                  </a:lnTo>
                  <a:lnTo>
                    <a:pt x="138" y="117"/>
                  </a:lnTo>
                  <a:lnTo>
                    <a:pt x="141" y="111"/>
                  </a:lnTo>
                  <a:lnTo>
                    <a:pt x="145" y="104"/>
                  </a:lnTo>
                  <a:lnTo>
                    <a:pt x="147" y="98"/>
                  </a:lnTo>
                  <a:lnTo>
                    <a:pt x="149" y="90"/>
                  </a:lnTo>
                  <a:lnTo>
                    <a:pt x="150" y="83"/>
                  </a:lnTo>
                  <a:lnTo>
                    <a:pt x="150" y="75"/>
                  </a:lnTo>
                  <a:lnTo>
                    <a:pt x="150" y="68"/>
                  </a:lnTo>
                  <a:lnTo>
                    <a:pt x="149" y="60"/>
                  </a:lnTo>
                  <a:lnTo>
                    <a:pt x="147" y="53"/>
                  </a:lnTo>
                  <a:lnTo>
                    <a:pt x="145" y="46"/>
                  </a:lnTo>
                  <a:lnTo>
                    <a:pt x="141" y="39"/>
                  </a:lnTo>
                  <a:lnTo>
                    <a:pt x="137" y="33"/>
                  </a:lnTo>
                  <a:lnTo>
                    <a:pt x="133" y="27"/>
                  </a:lnTo>
                  <a:lnTo>
                    <a:pt x="128" y="22"/>
                  </a:lnTo>
                  <a:lnTo>
                    <a:pt x="123" y="17"/>
                  </a:lnTo>
                  <a:lnTo>
                    <a:pt x="118" y="13"/>
                  </a:lnTo>
                  <a:lnTo>
                    <a:pt x="111" y="9"/>
                  </a:lnTo>
                  <a:lnTo>
                    <a:pt x="105" y="5"/>
                  </a:lnTo>
                  <a:lnTo>
                    <a:pt x="97" y="3"/>
                  </a:lnTo>
                  <a:lnTo>
                    <a:pt x="90" y="1"/>
                  </a:lnTo>
                  <a:lnTo>
                    <a:pt x="83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9" name="Oval 178">
            <a:extLst>
              <a:ext uri="{FF2B5EF4-FFF2-40B4-BE49-F238E27FC236}">
                <a16:creationId xmlns:a16="http://schemas.microsoft.com/office/drawing/2014/main" id="{5D8F301C-9D58-427B-90C4-34555CB4F6DC}"/>
              </a:ext>
            </a:extLst>
          </p:cNvPr>
          <p:cNvSpPr/>
          <p:nvPr/>
        </p:nvSpPr>
        <p:spPr>
          <a:xfrm>
            <a:off x="1227049" y="2565910"/>
            <a:ext cx="467360" cy="467360"/>
          </a:xfrm>
          <a:prstGeom prst="ellipse">
            <a:avLst/>
          </a:prstGeom>
          <a:solidFill>
            <a:srgbClr val="FFAF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F98DFBBC-BA14-4287-8E08-336FD5E02120}"/>
              </a:ext>
            </a:extLst>
          </p:cNvPr>
          <p:cNvGrpSpPr/>
          <p:nvPr/>
        </p:nvGrpSpPr>
        <p:grpSpPr>
          <a:xfrm>
            <a:off x="1349057" y="2687918"/>
            <a:ext cx="223346" cy="223346"/>
            <a:chOff x="9311674" y="1356959"/>
            <a:chExt cx="287091" cy="287091"/>
          </a:xfrm>
          <a:solidFill>
            <a:schemeClr val="bg1"/>
          </a:solidFill>
        </p:grpSpPr>
        <p:sp>
          <p:nvSpPr>
            <p:cNvPr id="181" name="Freeform 221">
              <a:extLst>
                <a:ext uri="{FF2B5EF4-FFF2-40B4-BE49-F238E27FC236}">
                  <a16:creationId xmlns:a16="http://schemas.microsoft.com/office/drawing/2014/main" id="{42F6E820-87D5-4397-BFAE-556692D957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11674" y="1356959"/>
              <a:ext cx="287091" cy="287091"/>
            </a:xfrm>
            <a:custGeom>
              <a:avLst/>
              <a:gdLst>
                <a:gd name="T0" fmla="*/ 899 w 932"/>
                <a:gd name="T1" fmla="*/ 839 h 932"/>
                <a:gd name="T2" fmla="*/ 892 w 932"/>
                <a:gd name="T3" fmla="*/ 860 h 932"/>
                <a:gd name="T4" fmla="*/ 878 w 932"/>
                <a:gd name="T5" fmla="*/ 878 h 932"/>
                <a:gd name="T6" fmla="*/ 861 w 932"/>
                <a:gd name="T7" fmla="*/ 891 h 932"/>
                <a:gd name="T8" fmla="*/ 839 w 932"/>
                <a:gd name="T9" fmla="*/ 899 h 932"/>
                <a:gd name="T10" fmla="*/ 108 w 932"/>
                <a:gd name="T11" fmla="*/ 901 h 932"/>
                <a:gd name="T12" fmla="*/ 85 w 932"/>
                <a:gd name="T13" fmla="*/ 898 h 932"/>
                <a:gd name="T14" fmla="*/ 65 w 932"/>
                <a:gd name="T15" fmla="*/ 888 h 932"/>
                <a:gd name="T16" fmla="*/ 48 w 932"/>
                <a:gd name="T17" fmla="*/ 872 h 932"/>
                <a:gd name="T18" fmla="*/ 37 w 932"/>
                <a:gd name="T19" fmla="*/ 854 h 932"/>
                <a:gd name="T20" fmla="*/ 31 w 932"/>
                <a:gd name="T21" fmla="*/ 831 h 932"/>
                <a:gd name="T22" fmla="*/ 31 w 932"/>
                <a:gd name="T23" fmla="*/ 100 h 932"/>
                <a:gd name="T24" fmla="*/ 37 w 932"/>
                <a:gd name="T25" fmla="*/ 78 h 932"/>
                <a:gd name="T26" fmla="*/ 48 w 932"/>
                <a:gd name="T27" fmla="*/ 59 h 932"/>
                <a:gd name="T28" fmla="*/ 65 w 932"/>
                <a:gd name="T29" fmla="*/ 44 h 932"/>
                <a:gd name="T30" fmla="*/ 85 w 932"/>
                <a:gd name="T31" fmla="*/ 35 h 932"/>
                <a:gd name="T32" fmla="*/ 108 w 932"/>
                <a:gd name="T33" fmla="*/ 31 h 932"/>
                <a:gd name="T34" fmla="*/ 839 w 932"/>
                <a:gd name="T35" fmla="*/ 32 h 932"/>
                <a:gd name="T36" fmla="*/ 861 w 932"/>
                <a:gd name="T37" fmla="*/ 40 h 932"/>
                <a:gd name="T38" fmla="*/ 878 w 932"/>
                <a:gd name="T39" fmla="*/ 54 h 932"/>
                <a:gd name="T40" fmla="*/ 892 w 932"/>
                <a:gd name="T41" fmla="*/ 71 h 932"/>
                <a:gd name="T42" fmla="*/ 899 w 932"/>
                <a:gd name="T43" fmla="*/ 92 h 932"/>
                <a:gd name="T44" fmla="*/ 901 w 932"/>
                <a:gd name="T45" fmla="*/ 824 h 932"/>
                <a:gd name="T46" fmla="*/ 97 w 932"/>
                <a:gd name="T47" fmla="*/ 0 h 932"/>
                <a:gd name="T48" fmla="*/ 66 w 932"/>
                <a:gd name="T49" fmla="*/ 8 h 932"/>
                <a:gd name="T50" fmla="*/ 40 w 932"/>
                <a:gd name="T51" fmla="*/ 25 h 932"/>
                <a:gd name="T52" fmla="*/ 18 w 932"/>
                <a:gd name="T53" fmla="*/ 48 h 932"/>
                <a:gd name="T54" fmla="*/ 5 w 932"/>
                <a:gd name="T55" fmla="*/ 76 h 932"/>
                <a:gd name="T56" fmla="*/ 0 w 932"/>
                <a:gd name="T57" fmla="*/ 108 h 932"/>
                <a:gd name="T58" fmla="*/ 2 w 932"/>
                <a:gd name="T59" fmla="*/ 846 h 932"/>
                <a:gd name="T60" fmla="*/ 13 w 932"/>
                <a:gd name="T61" fmla="*/ 876 h 932"/>
                <a:gd name="T62" fmla="*/ 32 w 932"/>
                <a:gd name="T63" fmla="*/ 900 h 932"/>
                <a:gd name="T64" fmla="*/ 56 w 932"/>
                <a:gd name="T65" fmla="*/ 919 h 932"/>
                <a:gd name="T66" fmla="*/ 86 w 932"/>
                <a:gd name="T67" fmla="*/ 930 h 932"/>
                <a:gd name="T68" fmla="*/ 824 w 932"/>
                <a:gd name="T69" fmla="*/ 932 h 932"/>
                <a:gd name="T70" fmla="*/ 856 w 932"/>
                <a:gd name="T71" fmla="*/ 927 h 932"/>
                <a:gd name="T72" fmla="*/ 884 w 932"/>
                <a:gd name="T73" fmla="*/ 914 h 932"/>
                <a:gd name="T74" fmla="*/ 907 w 932"/>
                <a:gd name="T75" fmla="*/ 892 h 932"/>
                <a:gd name="T76" fmla="*/ 924 w 932"/>
                <a:gd name="T77" fmla="*/ 866 h 932"/>
                <a:gd name="T78" fmla="*/ 932 w 932"/>
                <a:gd name="T79" fmla="*/ 835 h 932"/>
                <a:gd name="T80" fmla="*/ 932 w 932"/>
                <a:gd name="T81" fmla="*/ 97 h 932"/>
                <a:gd name="T82" fmla="*/ 924 w 932"/>
                <a:gd name="T83" fmla="*/ 66 h 932"/>
                <a:gd name="T84" fmla="*/ 907 w 932"/>
                <a:gd name="T85" fmla="*/ 39 h 932"/>
                <a:gd name="T86" fmla="*/ 884 w 932"/>
                <a:gd name="T87" fmla="*/ 18 h 932"/>
                <a:gd name="T88" fmla="*/ 856 w 932"/>
                <a:gd name="T89" fmla="*/ 5 h 932"/>
                <a:gd name="T90" fmla="*/ 824 w 932"/>
                <a:gd name="T91" fmla="*/ 0 h 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32" h="932">
                  <a:moveTo>
                    <a:pt x="901" y="824"/>
                  </a:moveTo>
                  <a:lnTo>
                    <a:pt x="901" y="831"/>
                  </a:lnTo>
                  <a:lnTo>
                    <a:pt x="899" y="839"/>
                  </a:lnTo>
                  <a:lnTo>
                    <a:pt x="897" y="847"/>
                  </a:lnTo>
                  <a:lnTo>
                    <a:pt x="895" y="854"/>
                  </a:lnTo>
                  <a:lnTo>
                    <a:pt x="892" y="860"/>
                  </a:lnTo>
                  <a:lnTo>
                    <a:pt x="888" y="867"/>
                  </a:lnTo>
                  <a:lnTo>
                    <a:pt x="883" y="872"/>
                  </a:lnTo>
                  <a:lnTo>
                    <a:pt x="878" y="878"/>
                  </a:lnTo>
                  <a:lnTo>
                    <a:pt x="873" y="884"/>
                  </a:lnTo>
                  <a:lnTo>
                    <a:pt x="867" y="888"/>
                  </a:lnTo>
                  <a:lnTo>
                    <a:pt x="861" y="891"/>
                  </a:lnTo>
                  <a:lnTo>
                    <a:pt x="854" y="895"/>
                  </a:lnTo>
                  <a:lnTo>
                    <a:pt x="846" y="898"/>
                  </a:lnTo>
                  <a:lnTo>
                    <a:pt x="839" y="899"/>
                  </a:lnTo>
                  <a:lnTo>
                    <a:pt x="832" y="901"/>
                  </a:lnTo>
                  <a:lnTo>
                    <a:pt x="824" y="901"/>
                  </a:lnTo>
                  <a:lnTo>
                    <a:pt x="108" y="901"/>
                  </a:lnTo>
                  <a:lnTo>
                    <a:pt x="101" y="901"/>
                  </a:lnTo>
                  <a:lnTo>
                    <a:pt x="93" y="899"/>
                  </a:lnTo>
                  <a:lnTo>
                    <a:pt x="85" y="898"/>
                  </a:lnTo>
                  <a:lnTo>
                    <a:pt x="78" y="895"/>
                  </a:lnTo>
                  <a:lnTo>
                    <a:pt x="72" y="891"/>
                  </a:lnTo>
                  <a:lnTo>
                    <a:pt x="65" y="888"/>
                  </a:lnTo>
                  <a:lnTo>
                    <a:pt x="60" y="884"/>
                  </a:lnTo>
                  <a:lnTo>
                    <a:pt x="54" y="878"/>
                  </a:lnTo>
                  <a:lnTo>
                    <a:pt x="48" y="872"/>
                  </a:lnTo>
                  <a:lnTo>
                    <a:pt x="44" y="867"/>
                  </a:lnTo>
                  <a:lnTo>
                    <a:pt x="41" y="860"/>
                  </a:lnTo>
                  <a:lnTo>
                    <a:pt x="37" y="854"/>
                  </a:lnTo>
                  <a:lnTo>
                    <a:pt x="34" y="847"/>
                  </a:lnTo>
                  <a:lnTo>
                    <a:pt x="33" y="839"/>
                  </a:lnTo>
                  <a:lnTo>
                    <a:pt x="31" y="831"/>
                  </a:lnTo>
                  <a:lnTo>
                    <a:pt x="31" y="824"/>
                  </a:lnTo>
                  <a:lnTo>
                    <a:pt x="31" y="108"/>
                  </a:lnTo>
                  <a:lnTo>
                    <a:pt x="31" y="100"/>
                  </a:lnTo>
                  <a:lnTo>
                    <a:pt x="33" y="92"/>
                  </a:lnTo>
                  <a:lnTo>
                    <a:pt x="34" y="86"/>
                  </a:lnTo>
                  <a:lnTo>
                    <a:pt x="37" y="78"/>
                  </a:lnTo>
                  <a:lnTo>
                    <a:pt x="41" y="71"/>
                  </a:lnTo>
                  <a:lnTo>
                    <a:pt x="44" y="65"/>
                  </a:lnTo>
                  <a:lnTo>
                    <a:pt x="48" y="59"/>
                  </a:lnTo>
                  <a:lnTo>
                    <a:pt x="54" y="54"/>
                  </a:lnTo>
                  <a:lnTo>
                    <a:pt x="60" y="49"/>
                  </a:lnTo>
                  <a:lnTo>
                    <a:pt x="65" y="44"/>
                  </a:lnTo>
                  <a:lnTo>
                    <a:pt x="72" y="40"/>
                  </a:lnTo>
                  <a:lnTo>
                    <a:pt x="78" y="37"/>
                  </a:lnTo>
                  <a:lnTo>
                    <a:pt x="85" y="35"/>
                  </a:lnTo>
                  <a:lnTo>
                    <a:pt x="93" y="32"/>
                  </a:lnTo>
                  <a:lnTo>
                    <a:pt x="101" y="31"/>
                  </a:lnTo>
                  <a:lnTo>
                    <a:pt x="108" y="31"/>
                  </a:lnTo>
                  <a:lnTo>
                    <a:pt x="824" y="31"/>
                  </a:lnTo>
                  <a:lnTo>
                    <a:pt x="832" y="31"/>
                  </a:lnTo>
                  <a:lnTo>
                    <a:pt x="839" y="32"/>
                  </a:lnTo>
                  <a:lnTo>
                    <a:pt x="846" y="35"/>
                  </a:lnTo>
                  <a:lnTo>
                    <a:pt x="854" y="37"/>
                  </a:lnTo>
                  <a:lnTo>
                    <a:pt x="861" y="40"/>
                  </a:lnTo>
                  <a:lnTo>
                    <a:pt x="867" y="44"/>
                  </a:lnTo>
                  <a:lnTo>
                    <a:pt x="873" y="49"/>
                  </a:lnTo>
                  <a:lnTo>
                    <a:pt x="878" y="54"/>
                  </a:lnTo>
                  <a:lnTo>
                    <a:pt x="883" y="59"/>
                  </a:lnTo>
                  <a:lnTo>
                    <a:pt x="888" y="65"/>
                  </a:lnTo>
                  <a:lnTo>
                    <a:pt x="892" y="71"/>
                  </a:lnTo>
                  <a:lnTo>
                    <a:pt x="895" y="78"/>
                  </a:lnTo>
                  <a:lnTo>
                    <a:pt x="897" y="86"/>
                  </a:lnTo>
                  <a:lnTo>
                    <a:pt x="899" y="92"/>
                  </a:lnTo>
                  <a:lnTo>
                    <a:pt x="901" y="100"/>
                  </a:lnTo>
                  <a:lnTo>
                    <a:pt x="901" y="108"/>
                  </a:lnTo>
                  <a:lnTo>
                    <a:pt x="901" y="824"/>
                  </a:lnTo>
                  <a:close/>
                  <a:moveTo>
                    <a:pt x="824" y="0"/>
                  </a:moveTo>
                  <a:lnTo>
                    <a:pt x="108" y="0"/>
                  </a:lnTo>
                  <a:lnTo>
                    <a:pt x="97" y="0"/>
                  </a:lnTo>
                  <a:lnTo>
                    <a:pt x="86" y="2"/>
                  </a:lnTo>
                  <a:lnTo>
                    <a:pt x="76" y="5"/>
                  </a:lnTo>
                  <a:lnTo>
                    <a:pt x="66" y="8"/>
                  </a:lnTo>
                  <a:lnTo>
                    <a:pt x="56" y="12"/>
                  </a:lnTo>
                  <a:lnTo>
                    <a:pt x="47" y="18"/>
                  </a:lnTo>
                  <a:lnTo>
                    <a:pt x="40" y="25"/>
                  </a:lnTo>
                  <a:lnTo>
                    <a:pt x="32" y="31"/>
                  </a:lnTo>
                  <a:lnTo>
                    <a:pt x="25" y="39"/>
                  </a:lnTo>
                  <a:lnTo>
                    <a:pt x="18" y="48"/>
                  </a:lnTo>
                  <a:lnTo>
                    <a:pt x="13" y="57"/>
                  </a:lnTo>
                  <a:lnTo>
                    <a:pt x="8" y="66"/>
                  </a:lnTo>
                  <a:lnTo>
                    <a:pt x="5" y="76"/>
                  </a:lnTo>
                  <a:lnTo>
                    <a:pt x="2" y="87"/>
                  </a:lnTo>
                  <a:lnTo>
                    <a:pt x="1" y="97"/>
                  </a:lnTo>
                  <a:lnTo>
                    <a:pt x="0" y="108"/>
                  </a:lnTo>
                  <a:lnTo>
                    <a:pt x="0" y="824"/>
                  </a:lnTo>
                  <a:lnTo>
                    <a:pt x="1" y="835"/>
                  </a:lnTo>
                  <a:lnTo>
                    <a:pt x="2" y="846"/>
                  </a:lnTo>
                  <a:lnTo>
                    <a:pt x="5" y="856"/>
                  </a:lnTo>
                  <a:lnTo>
                    <a:pt x="8" y="866"/>
                  </a:lnTo>
                  <a:lnTo>
                    <a:pt x="13" y="876"/>
                  </a:lnTo>
                  <a:lnTo>
                    <a:pt x="18" y="885"/>
                  </a:lnTo>
                  <a:lnTo>
                    <a:pt x="25" y="892"/>
                  </a:lnTo>
                  <a:lnTo>
                    <a:pt x="32" y="900"/>
                  </a:lnTo>
                  <a:lnTo>
                    <a:pt x="40" y="907"/>
                  </a:lnTo>
                  <a:lnTo>
                    <a:pt x="47" y="914"/>
                  </a:lnTo>
                  <a:lnTo>
                    <a:pt x="56" y="919"/>
                  </a:lnTo>
                  <a:lnTo>
                    <a:pt x="66" y="924"/>
                  </a:lnTo>
                  <a:lnTo>
                    <a:pt x="76" y="927"/>
                  </a:lnTo>
                  <a:lnTo>
                    <a:pt x="86" y="930"/>
                  </a:lnTo>
                  <a:lnTo>
                    <a:pt x="97" y="931"/>
                  </a:lnTo>
                  <a:lnTo>
                    <a:pt x="108" y="932"/>
                  </a:lnTo>
                  <a:lnTo>
                    <a:pt x="824" y="932"/>
                  </a:lnTo>
                  <a:lnTo>
                    <a:pt x="835" y="931"/>
                  </a:lnTo>
                  <a:lnTo>
                    <a:pt x="845" y="930"/>
                  </a:lnTo>
                  <a:lnTo>
                    <a:pt x="856" y="927"/>
                  </a:lnTo>
                  <a:lnTo>
                    <a:pt x="866" y="924"/>
                  </a:lnTo>
                  <a:lnTo>
                    <a:pt x="875" y="919"/>
                  </a:lnTo>
                  <a:lnTo>
                    <a:pt x="884" y="914"/>
                  </a:lnTo>
                  <a:lnTo>
                    <a:pt x="893" y="907"/>
                  </a:lnTo>
                  <a:lnTo>
                    <a:pt x="901" y="900"/>
                  </a:lnTo>
                  <a:lnTo>
                    <a:pt x="907" y="892"/>
                  </a:lnTo>
                  <a:lnTo>
                    <a:pt x="914" y="885"/>
                  </a:lnTo>
                  <a:lnTo>
                    <a:pt x="919" y="876"/>
                  </a:lnTo>
                  <a:lnTo>
                    <a:pt x="924" y="866"/>
                  </a:lnTo>
                  <a:lnTo>
                    <a:pt x="927" y="856"/>
                  </a:lnTo>
                  <a:lnTo>
                    <a:pt x="929" y="846"/>
                  </a:lnTo>
                  <a:lnTo>
                    <a:pt x="932" y="835"/>
                  </a:lnTo>
                  <a:lnTo>
                    <a:pt x="932" y="824"/>
                  </a:lnTo>
                  <a:lnTo>
                    <a:pt x="932" y="108"/>
                  </a:lnTo>
                  <a:lnTo>
                    <a:pt x="932" y="97"/>
                  </a:lnTo>
                  <a:lnTo>
                    <a:pt x="929" y="87"/>
                  </a:lnTo>
                  <a:lnTo>
                    <a:pt x="927" y="76"/>
                  </a:lnTo>
                  <a:lnTo>
                    <a:pt x="924" y="66"/>
                  </a:lnTo>
                  <a:lnTo>
                    <a:pt x="919" y="57"/>
                  </a:lnTo>
                  <a:lnTo>
                    <a:pt x="914" y="48"/>
                  </a:lnTo>
                  <a:lnTo>
                    <a:pt x="907" y="39"/>
                  </a:lnTo>
                  <a:lnTo>
                    <a:pt x="901" y="31"/>
                  </a:lnTo>
                  <a:lnTo>
                    <a:pt x="893" y="25"/>
                  </a:lnTo>
                  <a:lnTo>
                    <a:pt x="884" y="18"/>
                  </a:lnTo>
                  <a:lnTo>
                    <a:pt x="875" y="12"/>
                  </a:lnTo>
                  <a:lnTo>
                    <a:pt x="866" y="8"/>
                  </a:lnTo>
                  <a:lnTo>
                    <a:pt x="856" y="5"/>
                  </a:lnTo>
                  <a:lnTo>
                    <a:pt x="845" y="2"/>
                  </a:lnTo>
                  <a:lnTo>
                    <a:pt x="835" y="0"/>
                  </a:lnTo>
                  <a:lnTo>
                    <a:pt x="8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222">
              <a:extLst>
                <a:ext uri="{FF2B5EF4-FFF2-40B4-BE49-F238E27FC236}">
                  <a16:creationId xmlns:a16="http://schemas.microsoft.com/office/drawing/2014/main" id="{DC418B70-9339-4155-A9FF-64D4CEBB4F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49871" y="1395155"/>
              <a:ext cx="210698" cy="210698"/>
            </a:xfrm>
            <a:custGeom>
              <a:avLst/>
              <a:gdLst>
                <a:gd name="T0" fmla="*/ 313 w 684"/>
                <a:gd name="T1" fmla="*/ 650 h 684"/>
                <a:gd name="T2" fmla="*/ 275 w 684"/>
                <a:gd name="T3" fmla="*/ 636 h 684"/>
                <a:gd name="T4" fmla="*/ 243 w 684"/>
                <a:gd name="T5" fmla="*/ 612 h 684"/>
                <a:gd name="T6" fmla="*/ 219 w 684"/>
                <a:gd name="T7" fmla="*/ 580 h 684"/>
                <a:gd name="T8" fmla="*/ 204 w 684"/>
                <a:gd name="T9" fmla="*/ 541 h 684"/>
                <a:gd name="T10" fmla="*/ 203 w 684"/>
                <a:gd name="T11" fmla="*/ 498 h 684"/>
                <a:gd name="T12" fmla="*/ 213 w 684"/>
                <a:gd name="T13" fmla="*/ 458 h 684"/>
                <a:gd name="T14" fmla="*/ 234 w 684"/>
                <a:gd name="T15" fmla="*/ 424 h 684"/>
                <a:gd name="T16" fmla="*/ 263 w 684"/>
                <a:gd name="T17" fmla="*/ 397 h 684"/>
                <a:gd name="T18" fmla="*/ 300 w 684"/>
                <a:gd name="T19" fmla="*/ 380 h 684"/>
                <a:gd name="T20" fmla="*/ 342 w 684"/>
                <a:gd name="T21" fmla="*/ 373 h 684"/>
                <a:gd name="T22" fmla="*/ 383 w 684"/>
                <a:gd name="T23" fmla="*/ 380 h 684"/>
                <a:gd name="T24" fmla="*/ 420 w 684"/>
                <a:gd name="T25" fmla="*/ 397 h 684"/>
                <a:gd name="T26" fmla="*/ 450 w 684"/>
                <a:gd name="T27" fmla="*/ 424 h 684"/>
                <a:gd name="T28" fmla="*/ 471 w 684"/>
                <a:gd name="T29" fmla="*/ 458 h 684"/>
                <a:gd name="T30" fmla="*/ 481 w 684"/>
                <a:gd name="T31" fmla="*/ 498 h 684"/>
                <a:gd name="T32" fmla="*/ 479 w 684"/>
                <a:gd name="T33" fmla="*/ 541 h 684"/>
                <a:gd name="T34" fmla="*/ 464 w 684"/>
                <a:gd name="T35" fmla="*/ 580 h 684"/>
                <a:gd name="T36" fmla="*/ 441 w 684"/>
                <a:gd name="T37" fmla="*/ 612 h 684"/>
                <a:gd name="T38" fmla="*/ 409 w 684"/>
                <a:gd name="T39" fmla="*/ 636 h 684"/>
                <a:gd name="T40" fmla="*/ 370 w 684"/>
                <a:gd name="T41" fmla="*/ 650 h 684"/>
                <a:gd name="T42" fmla="*/ 31 w 684"/>
                <a:gd name="T43" fmla="*/ 31 h 684"/>
                <a:gd name="T44" fmla="*/ 512 w 684"/>
                <a:gd name="T45" fmla="*/ 497 h 684"/>
                <a:gd name="T46" fmla="*/ 501 w 684"/>
                <a:gd name="T47" fmla="*/ 451 h 684"/>
                <a:gd name="T48" fmla="*/ 478 w 684"/>
                <a:gd name="T49" fmla="*/ 410 h 684"/>
                <a:gd name="T50" fmla="*/ 445 w 684"/>
                <a:gd name="T51" fmla="*/ 377 h 684"/>
                <a:gd name="T52" fmla="*/ 405 w 684"/>
                <a:gd name="T53" fmla="*/ 354 h 684"/>
                <a:gd name="T54" fmla="*/ 359 w 684"/>
                <a:gd name="T55" fmla="*/ 343 h 684"/>
                <a:gd name="T56" fmla="*/ 309 w 684"/>
                <a:gd name="T57" fmla="*/ 345 h 684"/>
                <a:gd name="T58" fmla="*/ 264 w 684"/>
                <a:gd name="T59" fmla="*/ 361 h 684"/>
                <a:gd name="T60" fmla="*/ 227 w 684"/>
                <a:gd name="T61" fmla="*/ 387 h 684"/>
                <a:gd name="T62" fmla="*/ 197 w 684"/>
                <a:gd name="T63" fmla="*/ 423 h 684"/>
                <a:gd name="T64" fmla="*/ 178 w 684"/>
                <a:gd name="T65" fmla="*/ 466 h 684"/>
                <a:gd name="T66" fmla="*/ 31 w 684"/>
                <a:gd name="T67" fmla="*/ 497 h 684"/>
                <a:gd name="T68" fmla="*/ 671 w 684"/>
                <a:gd name="T69" fmla="*/ 528 h 684"/>
                <a:gd name="T70" fmla="*/ 679 w 684"/>
                <a:gd name="T71" fmla="*/ 524 h 684"/>
                <a:gd name="T72" fmla="*/ 683 w 684"/>
                <a:gd name="T73" fmla="*/ 516 h 684"/>
                <a:gd name="T74" fmla="*/ 683 w 684"/>
                <a:gd name="T75" fmla="*/ 13 h 684"/>
                <a:gd name="T76" fmla="*/ 679 w 684"/>
                <a:gd name="T77" fmla="*/ 5 h 684"/>
                <a:gd name="T78" fmla="*/ 671 w 684"/>
                <a:gd name="T79" fmla="*/ 1 h 684"/>
                <a:gd name="T80" fmla="*/ 12 w 684"/>
                <a:gd name="T81" fmla="*/ 1 h 684"/>
                <a:gd name="T82" fmla="*/ 4 w 684"/>
                <a:gd name="T83" fmla="*/ 5 h 684"/>
                <a:gd name="T84" fmla="*/ 0 w 684"/>
                <a:gd name="T85" fmla="*/ 13 h 684"/>
                <a:gd name="T86" fmla="*/ 0 w 684"/>
                <a:gd name="T87" fmla="*/ 516 h 684"/>
                <a:gd name="T88" fmla="*/ 4 w 684"/>
                <a:gd name="T89" fmla="*/ 524 h 684"/>
                <a:gd name="T90" fmla="*/ 12 w 684"/>
                <a:gd name="T91" fmla="*/ 528 h 684"/>
                <a:gd name="T92" fmla="*/ 174 w 684"/>
                <a:gd name="T93" fmla="*/ 545 h 684"/>
                <a:gd name="T94" fmla="*/ 189 w 684"/>
                <a:gd name="T95" fmla="*/ 590 h 684"/>
                <a:gd name="T96" fmla="*/ 215 w 684"/>
                <a:gd name="T97" fmla="*/ 627 h 684"/>
                <a:gd name="T98" fmla="*/ 251 w 684"/>
                <a:gd name="T99" fmla="*/ 657 h 684"/>
                <a:gd name="T100" fmla="*/ 294 w 684"/>
                <a:gd name="T101" fmla="*/ 677 h 684"/>
                <a:gd name="T102" fmla="*/ 342 w 684"/>
                <a:gd name="T103" fmla="*/ 684 h 684"/>
                <a:gd name="T104" fmla="*/ 390 w 684"/>
                <a:gd name="T105" fmla="*/ 677 h 684"/>
                <a:gd name="T106" fmla="*/ 433 w 684"/>
                <a:gd name="T107" fmla="*/ 657 h 684"/>
                <a:gd name="T108" fmla="*/ 469 w 684"/>
                <a:gd name="T109" fmla="*/ 628 h 684"/>
                <a:gd name="T110" fmla="*/ 494 w 684"/>
                <a:gd name="T111" fmla="*/ 590 h 684"/>
                <a:gd name="T112" fmla="*/ 510 w 684"/>
                <a:gd name="T113" fmla="*/ 545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84" h="684">
                  <a:moveTo>
                    <a:pt x="342" y="653"/>
                  </a:moveTo>
                  <a:lnTo>
                    <a:pt x="328" y="652"/>
                  </a:lnTo>
                  <a:lnTo>
                    <a:pt x="313" y="650"/>
                  </a:lnTo>
                  <a:lnTo>
                    <a:pt x="300" y="646"/>
                  </a:lnTo>
                  <a:lnTo>
                    <a:pt x="288" y="642"/>
                  </a:lnTo>
                  <a:lnTo>
                    <a:pt x="275" y="636"/>
                  </a:lnTo>
                  <a:lnTo>
                    <a:pt x="263" y="628"/>
                  </a:lnTo>
                  <a:lnTo>
                    <a:pt x="253" y="621"/>
                  </a:lnTo>
                  <a:lnTo>
                    <a:pt x="243" y="612"/>
                  </a:lnTo>
                  <a:lnTo>
                    <a:pt x="234" y="602"/>
                  </a:lnTo>
                  <a:lnTo>
                    <a:pt x="225" y="591"/>
                  </a:lnTo>
                  <a:lnTo>
                    <a:pt x="219" y="580"/>
                  </a:lnTo>
                  <a:lnTo>
                    <a:pt x="213" y="567"/>
                  </a:lnTo>
                  <a:lnTo>
                    <a:pt x="209" y="554"/>
                  </a:lnTo>
                  <a:lnTo>
                    <a:pt x="204" y="541"/>
                  </a:lnTo>
                  <a:lnTo>
                    <a:pt x="203" y="527"/>
                  </a:lnTo>
                  <a:lnTo>
                    <a:pt x="202" y="513"/>
                  </a:lnTo>
                  <a:lnTo>
                    <a:pt x="203" y="498"/>
                  </a:lnTo>
                  <a:lnTo>
                    <a:pt x="204" y="485"/>
                  </a:lnTo>
                  <a:lnTo>
                    <a:pt x="209" y="472"/>
                  </a:lnTo>
                  <a:lnTo>
                    <a:pt x="213" y="458"/>
                  </a:lnTo>
                  <a:lnTo>
                    <a:pt x="219" y="446"/>
                  </a:lnTo>
                  <a:lnTo>
                    <a:pt x="225" y="435"/>
                  </a:lnTo>
                  <a:lnTo>
                    <a:pt x="234" y="424"/>
                  </a:lnTo>
                  <a:lnTo>
                    <a:pt x="243" y="414"/>
                  </a:lnTo>
                  <a:lnTo>
                    <a:pt x="253" y="405"/>
                  </a:lnTo>
                  <a:lnTo>
                    <a:pt x="263" y="397"/>
                  </a:lnTo>
                  <a:lnTo>
                    <a:pt x="275" y="390"/>
                  </a:lnTo>
                  <a:lnTo>
                    <a:pt x="288" y="384"/>
                  </a:lnTo>
                  <a:lnTo>
                    <a:pt x="300" y="380"/>
                  </a:lnTo>
                  <a:lnTo>
                    <a:pt x="313" y="376"/>
                  </a:lnTo>
                  <a:lnTo>
                    <a:pt x="328" y="374"/>
                  </a:lnTo>
                  <a:lnTo>
                    <a:pt x="342" y="373"/>
                  </a:lnTo>
                  <a:lnTo>
                    <a:pt x="357" y="374"/>
                  </a:lnTo>
                  <a:lnTo>
                    <a:pt x="370" y="376"/>
                  </a:lnTo>
                  <a:lnTo>
                    <a:pt x="383" y="380"/>
                  </a:lnTo>
                  <a:lnTo>
                    <a:pt x="397" y="384"/>
                  </a:lnTo>
                  <a:lnTo>
                    <a:pt x="409" y="390"/>
                  </a:lnTo>
                  <a:lnTo>
                    <a:pt x="420" y="397"/>
                  </a:lnTo>
                  <a:lnTo>
                    <a:pt x="431" y="405"/>
                  </a:lnTo>
                  <a:lnTo>
                    <a:pt x="441" y="414"/>
                  </a:lnTo>
                  <a:lnTo>
                    <a:pt x="450" y="424"/>
                  </a:lnTo>
                  <a:lnTo>
                    <a:pt x="458" y="435"/>
                  </a:lnTo>
                  <a:lnTo>
                    <a:pt x="464" y="446"/>
                  </a:lnTo>
                  <a:lnTo>
                    <a:pt x="471" y="458"/>
                  </a:lnTo>
                  <a:lnTo>
                    <a:pt x="475" y="472"/>
                  </a:lnTo>
                  <a:lnTo>
                    <a:pt x="479" y="485"/>
                  </a:lnTo>
                  <a:lnTo>
                    <a:pt x="481" y="498"/>
                  </a:lnTo>
                  <a:lnTo>
                    <a:pt x="482" y="513"/>
                  </a:lnTo>
                  <a:lnTo>
                    <a:pt x="481" y="527"/>
                  </a:lnTo>
                  <a:lnTo>
                    <a:pt x="479" y="541"/>
                  </a:lnTo>
                  <a:lnTo>
                    <a:pt x="475" y="554"/>
                  </a:lnTo>
                  <a:lnTo>
                    <a:pt x="471" y="567"/>
                  </a:lnTo>
                  <a:lnTo>
                    <a:pt x="464" y="580"/>
                  </a:lnTo>
                  <a:lnTo>
                    <a:pt x="458" y="591"/>
                  </a:lnTo>
                  <a:lnTo>
                    <a:pt x="450" y="602"/>
                  </a:lnTo>
                  <a:lnTo>
                    <a:pt x="441" y="612"/>
                  </a:lnTo>
                  <a:lnTo>
                    <a:pt x="431" y="621"/>
                  </a:lnTo>
                  <a:lnTo>
                    <a:pt x="420" y="628"/>
                  </a:lnTo>
                  <a:lnTo>
                    <a:pt x="409" y="636"/>
                  </a:lnTo>
                  <a:lnTo>
                    <a:pt x="397" y="642"/>
                  </a:lnTo>
                  <a:lnTo>
                    <a:pt x="383" y="646"/>
                  </a:lnTo>
                  <a:lnTo>
                    <a:pt x="370" y="650"/>
                  </a:lnTo>
                  <a:lnTo>
                    <a:pt x="357" y="652"/>
                  </a:lnTo>
                  <a:lnTo>
                    <a:pt x="342" y="653"/>
                  </a:lnTo>
                  <a:close/>
                  <a:moveTo>
                    <a:pt x="31" y="31"/>
                  </a:moveTo>
                  <a:lnTo>
                    <a:pt x="653" y="31"/>
                  </a:lnTo>
                  <a:lnTo>
                    <a:pt x="653" y="497"/>
                  </a:lnTo>
                  <a:lnTo>
                    <a:pt x="512" y="497"/>
                  </a:lnTo>
                  <a:lnTo>
                    <a:pt x="510" y="482"/>
                  </a:lnTo>
                  <a:lnTo>
                    <a:pt x="507" y="466"/>
                  </a:lnTo>
                  <a:lnTo>
                    <a:pt x="501" y="451"/>
                  </a:lnTo>
                  <a:lnTo>
                    <a:pt x="494" y="436"/>
                  </a:lnTo>
                  <a:lnTo>
                    <a:pt x="487" y="423"/>
                  </a:lnTo>
                  <a:lnTo>
                    <a:pt x="478" y="410"/>
                  </a:lnTo>
                  <a:lnTo>
                    <a:pt x="469" y="398"/>
                  </a:lnTo>
                  <a:lnTo>
                    <a:pt x="458" y="387"/>
                  </a:lnTo>
                  <a:lnTo>
                    <a:pt x="445" y="377"/>
                  </a:lnTo>
                  <a:lnTo>
                    <a:pt x="433" y="368"/>
                  </a:lnTo>
                  <a:lnTo>
                    <a:pt x="419" y="361"/>
                  </a:lnTo>
                  <a:lnTo>
                    <a:pt x="405" y="354"/>
                  </a:lnTo>
                  <a:lnTo>
                    <a:pt x="390" y="348"/>
                  </a:lnTo>
                  <a:lnTo>
                    <a:pt x="374" y="345"/>
                  </a:lnTo>
                  <a:lnTo>
                    <a:pt x="359" y="343"/>
                  </a:lnTo>
                  <a:lnTo>
                    <a:pt x="342" y="342"/>
                  </a:lnTo>
                  <a:lnTo>
                    <a:pt x="325" y="343"/>
                  </a:lnTo>
                  <a:lnTo>
                    <a:pt x="309" y="345"/>
                  </a:lnTo>
                  <a:lnTo>
                    <a:pt x="294" y="348"/>
                  </a:lnTo>
                  <a:lnTo>
                    <a:pt x="279" y="354"/>
                  </a:lnTo>
                  <a:lnTo>
                    <a:pt x="264" y="361"/>
                  </a:lnTo>
                  <a:lnTo>
                    <a:pt x="251" y="368"/>
                  </a:lnTo>
                  <a:lnTo>
                    <a:pt x="239" y="377"/>
                  </a:lnTo>
                  <a:lnTo>
                    <a:pt x="227" y="387"/>
                  </a:lnTo>
                  <a:lnTo>
                    <a:pt x="215" y="398"/>
                  </a:lnTo>
                  <a:lnTo>
                    <a:pt x="205" y="410"/>
                  </a:lnTo>
                  <a:lnTo>
                    <a:pt x="197" y="423"/>
                  </a:lnTo>
                  <a:lnTo>
                    <a:pt x="189" y="436"/>
                  </a:lnTo>
                  <a:lnTo>
                    <a:pt x="183" y="451"/>
                  </a:lnTo>
                  <a:lnTo>
                    <a:pt x="178" y="466"/>
                  </a:lnTo>
                  <a:lnTo>
                    <a:pt x="174" y="482"/>
                  </a:lnTo>
                  <a:lnTo>
                    <a:pt x="172" y="497"/>
                  </a:lnTo>
                  <a:lnTo>
                    <a:pt x="31" y="497"/>
                  </a:lnTo>
                  <a:lnTo>
                    <a:pt x="31" y="31"/>
                  </a:lnTo>
                  <a:close/>
                  <a:moveTo>
                    <a:pt x="669" y="528"/>
                  </a:moveTo>
                  <a:lnTo>
                    <a:pt x="671" y="528"/>
                  </a:lnTo>
                  <a:lnTo>
                    <a:pt x="674" y="527"/>
                  </a:lnTo>
                  <a:lnTo>
                    <a:pt x="677" y="526"/>
                  </a:lnTo>
                  <a:lnTo>
                    <a:pt x="679" y="524"/>
                  </a:lnTo>
                  <a:lnTo>
                    <a:pt x="681" y="522"/>
                  </a:lnTo>
                  <a:lnTo>
                    <a:pt x="682" y="520"/>
                  </a:lnTo>
                  <a:lnTo>
                    <a:pt x="683" y="516"/>
                  </a:lnTo>
                  <a:lnTo>
                    <a:pt x="684" y="513"/>
                  </a:lnTo>
                  <a:lnTo>
                    <a:pt x="684" y="15"/>
                  </a:lnTo>
                  <a:lnTo>
                    <a:pt x="683" y="13"/>
                  </a:lnTo>
                  <a:lnTo>
                    <a:pt x="682" y="10"/>
                  </a:lnTo>
                  <a:lnTo>
                    <a:pt x="681" y="7"/>
                  </a:lnTo>
                  <a:lnTo>
                    <a:pt x="679" y="5"/>
                  </a:lnTo>
                  <a:lnTo>
                    <a:pt x="677" y="3"/>
                  </a:lnTo>
                  <a:lnTo>
                    <a:pt x="674" y="2"/>
                  </a:lnTo>
                  <a:lnTo>
                    <a:pt x="671" y="1"/>
                  </a:lnTo>
                  <a:lnTo>
                    <a:pt x="669" y="0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10" y="2"/>
                  </a:lnTo>
                  <a:lnTo>
                    <a:pt x="7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513"/>
                  </a:lnTo>
                  <a:lnTo>
                    <a:pt x="0" y="516"/>
                  </a:lnTo>
                  <a:lnTo>
                    <a:pt x="1" y="518"/>
                  </a:lnTo>
                  <a:lnTo>
                    <a:pt x="2" y="522"/>
                  </a:lnTo>
                  <a:lnTo>
                    <a:pt x="4" y="524"/>
                  </a:lnTo>
                  <a:lnTo>
                    <a:pt x="7" y="526"/>
                  </a:lnTo>
                  <a:lnTo>
                    <a:pt x="10" y="527"/>
                  </a:lnTo>
                  <a:lnTo>
                    <a:pt x="12" y="528"/>
                  </a:lnTo>
                  <a:lnTo>
                    <a:pt x="15" y="528"/>
                  </a:lnTo>
                  <a:lnTo>
                    <a:pt x="172" y="528"/>
                  </a:lnTo>
                  <a:lnTo>
                    <a:pt x="174" y="545"/>
                  </a:lnTo>
                  <a:lnTo>
                    <a:pt x="178" y="561"/>
                  </a:lnTo>
                  <a:lnTo>
                    <a:pt x="183" y="575"/>
                  </a:lnTo>
                  <a:lnTo>
                    <a:pt x="189" y="590"/>
                  </a:lnTo>
                  <a:lnTo>
                    <a:pt x="197" y="603"/>
                  </a:lnTo>
                  <a:lnTo>
                    <a:pt x="205" y="616"/>
                  </a:lnTo>
                  <a:lnTo>
                    <a:pt x="215" y="627"/>
                  </a:lnTo>
                  <a:lnTo>
                    <a:pt x="227" y="638"/>
                  </a:lnTo>
                  <a:lnTo>
                    <a:pt x="239" y="648"/>
                  </a:lnTo>
                  <a:lnTo>
                    <a:pt x="251" y="657"/>
                  </a:lnTo>
                  <a:lnTo>
                    <a:pt x="264" y="665"/>
                  </a:lnTo>
                  <a:lnTo>
                    <a:pt x="279" y="672"/>
                  </a:lnTo>
                  <a:lnTo>
                    <a:pt x="294" y="677"/>
                  </a:lnTo>
                  <a:lnTo>
                    <a:pt x="309" y="681"/>
                  </a:lnTo>
                  <a:lnTo>
                    <a:pt x="325" y="683"/>
                  </a:lnTo>
                  <a:lnTo>
                    <a:pt x="342" y="684"/>
                  </a:lnTo>
                  <a:lnTo>
                    <a:pt x="359" y="683"/>
                  </a:lnTo>
                  <a:lnTo>
                    <a:pt x="374" y="681"/>
                  </a:lnTo>
                  <a:lnTo>
                    <a:pt x="390" y="677"/>
                  </a:lnTo>
                  <a:lnTo>
                    <a:pt x="405" y="672"/>
                  </a:lnTo>
                  <a:lnTo>
                    <a:pt x="419" y="665"/>
                  </a:lnTo>
                  <a:lnTo>
                    <a:pt x="433" y="657"/>
                  </a:lnTo>
                  <a:lnTo>
                    <a:pt x="445" y="648"/>
                  </a:lnTo>
                  <a:lnTo>
                    <a:pt x="458" y="638"/>
                  </a:lnTo>
                  <a:lnTo>
                    <a:pt x="469" y="628"/>
                  </a:lnTo>
                  <a:lnTo>
                    <a:pt x="478" y="616"/>
                  </a:lnTo>
                  <a:lnTo>
                    <a:pt x="487" y="603"/>
                  </a:lnTo>
                  <a:lnTo>
                    <a:pt x="494" y="590"/>
                  </a:lnTo>
                  <a:lnTo>
                    <a:pt x="501" y="575"/>
                  </a:lnTo>
                  <a:lnTo>
                    <a:pt x="507" y="561"/>
                  </a:lnTo>
                  <a:lnTo>
                    <a:pt x="510" y="545"/>
                  </a:lnTo>
                  <a:lnTo>
                    <a:pt x="512" y="528"/>
                  </a:lnTo>
                  <a:lnTo>
                    <a:pt x="669" y="5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223">
              <a:extLst>
                <a:ext uri="{FF2B5EF4-FFF2-40B4-BE49-F238E27FC236}">
                  <a16:creationId xmlns:a16="http://schemas.microsoft.com/office/drawing/2014/main" id="{79AFDA6C-96E0-4F54-A902-66312582E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2335" y="1595996"/>
              <a:ext cx="45590" cy="9857"/>
            </a:xfrm>
            <a:custGeom>
              <a:avLst/>
              <a:gdLst>
                <a:gd name="T0" fmla="*/ 133 w 149"/>
                <a:gd name="T1" fmla="*/ 0 h 31"/>
                <a:gd name="T2" fmla="*/ 15 w 149"/>
                <a:gd name="T3" fmla="*/ 0 h 31"/>
                <a:gd name="T4" fmla="*/ 12 w 149"/>
                <a:gd name="T5" fmla="*/ 0 h 31"/>
                <a:gd name="T6" fmla="*/ 9 w 149"/>
                <a:gd name="T7" fmla="*/ 1 h 31"/>
                <a:gd name="T8" fmla="*/ 6 w 149"/>
                <a:gd name="T9" fmla="*/ 2 h 31"/>
                <a:gd name="T10" fmla="*/ 4 w 149"/>
                <a:gd name="T11" fmla="*/ 4 h 31"/>
                <a:gd name="T12" fmla="*/ 2 w 149"/>
                <a:gd name="T13" fmla="*/ 7 h 31"/>
                <a:gd name="T14" fmla="*/ 1 w 149"/>
                <a:gd name="T15" fmla="*/ 10 h 31"/>
                <a:gd name="T16" fmla="*/ 0 w 149"/>
                <a:gd name="T17" fmla="*/ 12 h 31"/>
                <a:gd name="T18" fmla="*/ 0 w 149"/>
                <a:gd name="T19" fmla="*/ 15 h 31"/>
                <a:gd name="T20" fmla="*/ 0 w 149"/>
                <a:gd name="T21" fmla="*/ 19 h 31"/>
                <a:gd name="T22" fmla="*/ 1 w 149"/>
                <a:gd name="T23" fmla="*/ 21 h 31"/>
                <a:gd name="T24" fmla="*/ 2 w 149"/>
                <a:gd name="T25" fmla="*/ 24 h 31"/>
                <a:gd name="T26" fmla="*/ 4 w 149"/>
                <a:gd name="T27" fmla="*/ 27 h 31"/>
                <a:gd name="T28" fmla="*/ 6 w 149"/>
                <a:gd name="T29" fmla="*/ 29 h 31"/>
                <a:gd name="T30" fmla="*/ 9 w 149"/>
                <a:gd name="T31" fmla="*/ 30 h 31"/>
                <a:gd name="T32" fmla="*/ 12 w 149"/>
                <a:gd name="T33" fmla="*/ 31 h 31"/>
                <a:gd name="T34" fmla="*/ 15 w 149"/>
                <a:gd name="T35" fmla="*/ 31 h 31"/>
                <a:gd name="T36" fmla="*/ 133 w 149"/>
                <a:gd name="T37" fmla="*/ 31 h 31"/>
                <a:gd name="T38" fmla="*/ 136 w 149"/>
                <a:gd name="T39" fmla="*/ 31 h 31"/>
                <a:gd name="T40" fmla="*/ 139 w 149"/>
                <a:gd name="T41" fmla="*/ 30 h 31"/>
                <a:gd name="T42" fmla="*/ 142 w 149"/>
                <a:gd name="T43" fmla="*/ 29 h 31"/>
                <a:gd name="T44" fmla="*/ 144 w 149"/>
                <a:gd name="T45" fmla="*/ 27 h 31"/>
                <a:gd name="T46" fmla="*/ 145 w 149"/>
                <a:gd name="T47" fmla="*/ 24 h 31"/>
                <a:gd name="T48" fmla="*/ 148 w 149"/>
                <a:gd name="T49" fmla="*/ 21 h 31"/>
                <a:gd name="T50" fmla="*/ 148 w 149"/>
                <a:gd name="T51" fmla="*/ 19 h 31"/>
                <a:gd name="T52" fmla="*/ 149 w 149"/>
                <a:gd name="T53" fmla="*/ 15 h 31"/>
                <a:gd name="T54" fmla="*/ 148 w 149"/>
                <a:gd name="T55" fmla="*/ 12 h 31"/>
                <a:gd name="T56" fmla="*/ 148 w 149"/>
                <a:gd name="T57" fmla="*/ 10 h 31"/>
                <a:gd name="T58" fmla="*/ 145 w 149"/>
                <a:gd name="T59" fmla="*/ 7 h 31"/>
                <a:gd name="T60" fmla="*/ 144 w 149"/>
                <a:gd name="T61" fmla="*/ 4 h 31"/>
                <a:gd name="T62" fmla="*/ 142 w 149"/>
                <a:gd name="T63" fmla="*/ 2 h 31"/>
                <a:gd name="T64" fmla="*/ 139 w 149"/>
                <a:gd name="T65" fmla="*/ 1 h 31"/>
                <a:gd name="T66" fmla="*/ 136 w 149"/>
                <a:gd name="T67" fmla="*/ 0 h 31"/>
                <a:gd name="T68" fmla="*/ 133 w 149"/>
                <a:gd name="T6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9" h="31">
                  <a:moveTo>
                    <a:pt x="133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4" y="27"/>
                  </a:lnTo>
                  <a:lnTo>
                    <a:pt x="6" y="29"/>
                  </a:lnTo>
                  <a:lnTo>
                    <a:pt x="9" y="30"/>
                  </a:lnTo>
                  <a:lnTo>
                    <a:pt x="12" y="31"/>
                  </a:lnTo>
                  <a:lnTo>
                    <a:pt x="15" y="31"/>
                  </a:lnTo>
                  <a:lnTo>
                    <a:pt x="133" y="31"/>
                  </a:lnTo>
                  <a:lnTo>
                    <a:pt x="136" y="31"/>
                  </a:lnTo>
                  <a:lnTo>
                    <a:pt x="139" y="30"/>
                  </a:lnTo>
                  <a:lnTo>
                    <a:pt x="142" y="29"/>
                  </a:lnTo>
                  <a:lnTo>
                    <a:pt x="144" y="27"/>
                  </a:lnTo>
                  <a:lnTo>
                    <a:pt x="145" y="24"/>
                  </a:lnTo>
                  <a:lnTo>
                    <a:pt x="148" y="21"/>
                  </a:lnTo>
                  <a:lnTo>
                    <a:pt x="148" y="19"/>
                  </a:lnTo>
                  <a:lnTo>
                    <a:pt x="149" y="15"/>
                  </a:lnTo>
                  <a:lnTo>
                    <a:pt x="148" y="12"/>
                  </a:lnTo>
                  <a:lnTo>
                    <a:pt x="148" y="10"/>
                  </a:lnTo>
                  <a:lnTo>
                    <a:pt x="145" y="7"/>
                  </a:lnTo>
                  <a:lnTo>
                    <a:pt x="144" y="4"/>
                  </a:lnTo>
                  <a:lnTo>
                    <a:pt x="142" y="2"/>
                  </a:lnTo>
                  <a:lnTo>
                    <a:pt x="139" y="1"/>
                  </a:lnTo>
                  <a:lnTo>
                    <a:pt x="136" y="0"/>
                  </a:lnTo>
                  <a:lnTo>
                    <a:pt x="1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224">
              <a:extLst>
                <a:ext uri="{FF2B5EF4-FFF2-40B4-BE49-F238E27FC236}">
                  <a16:creationId xmlns:a16="http://schemas.microsoft.com/office/drawing/2014/main" id="{22AE1B27-C767-4808-97D3-3C97E8E43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7444" y="1595996"/>
              <a:ext cx="45590" cy="9857"/>
            </a:xfrm>
            <a:custGeom>
              <a:avLst/>
              <a:gdLst>
                <a:gd name="T0" fmla="*/ 133 w 149"/>
                <a:gd name="T1" fmla="*/ 0 h 31"/>
                <a:gd name="T2" fmla="*/ 16 w 149"/>
                <a:gd name="T3" fmla="*/ 0 h 31"/>
                <a:gd name="T4" fmla="*/ 12 w 149"/>
                <a:gd name="T5" fmla="*/ 0 h 31"/>
                <a:gd name="T6" fmla="*/ 9 w 149"/>
                <a:gd name="T7" fmla="*/ 1 h 31"/>
                <a:gd name="T8" fmla="*/ 7 w 149"/>
                <a:gd name="T9" fmla="*/ 2 h 31"/>
                <a:gd name="T10" fmla="*/ 5 w 149"/>
                <a:gd name="T11" fmla="*/ 4 h 31"/>
                <a:gd name="T12" fmla="*/ 2 w 149"/>
                <a:gd name="T13" fmla="*/ 7 h 31"/>
                <a:gd name="T14" fmla="*/ 1 w 149"/>
                <a:gd name="T15" fmla="*/ 10 h 31"/>
                <a:gd name="T16" fmla="*/ 0 w 149"/>
                <a:gd name="T17" fmla="*/ 12 h 31"/>
                <a:gd name="T18" fmla="*/ 0 w 149"/>
                <a:gd name="T19" fmla="*/ 15 h 31"/>
                <a:gd name="T20" fmla="*/ 0 w 149"/>
                <a:gd name="T21" fmla="*/ 19 h 31"/>
                <a:gd name="T22" fmla="*/ 1 w 149"/>
                <a:gd name="T23" fmla="*/ 21 h 31"/>
                <a:gd name="T24" fmla="*/ 2 w 149"/>
                <a:gd name="T25" fmla="*/ 24 h 31"/>
                <a:gd name="T26" fmla="*/ 5 w 149"/>
                <a:gd name="T27" fmla="*/ 27 h 31"/>
                <a:gd name="T28" fmla="*/ 7 w 149"/>
                <a:gd name="T29" fmla="*/ 29 h 31"/>
                <a:gd name="T30" fmla="*/ 9 w 149"/>
                <a:gd name="T31" fmla="*/ 30 h 31"/>
                <a:gd name="T32" fmla="*/ 12 w 149"/>
                <a:gd name="T33" fmla="*/ 31 h 31"/>
                <a:gd name="T34" fmla="*/ 16 w 149"/>
                <a:gd name="T35" fmla="*/ 31 h 31"/>
                <a:gd name="T36" fmla="*/ 133 w 149"/>
                <a:gd name="T37" fmla="*/ 31 h 31"/>
                <a:gd name="T38" fmla="*/ 136 w 149"/>
                <a:gd name="T39" fmla="*/ 31 h 31"/>
                <a:gd name="T40" fmla="*/ 139 w 149"/>
                <a:gd name="T41" fmla="*/ 30 h 31"/>
                <a:gd name="T42" fmla="*/ 141 w 149"/>
                <a:gd name="T43" fmla="*/ 29 h 31"/>
                <a:gd name="T44" fmla="*/ 145 w 149"/>
                <a:gd name="T45" fmla="*/ 27 h 31"/>
                <a:gd name="T46" fmla="*/ 146 w 149"/>
                <a:gd name="T47" fmla="*/ 24 h 31"/>
                <a:gd name="T48" fmla="*/ 148 w 149"/>
                <a:gd name="T49" fmla="*/ 21 h 31"/>
                <a:gd name="T50" fmla="*/ 148 w 149"/>
                <a:gd name="T51" fmla="*/ 19 h 31"/>
                <a:gd name="T52" fmla="*/ 149 w 149"/>
                <a:gd name="T53" fmla="*/ 15 h 31"/>
                <a:gd name="T54" fmla="*/ 148 w 149"/>
                <a:gd name="T55" fmla="*/ 12 h 31"/>
                <a:gd name="T56" fmla="*/ 148 w 149"/>
                <a:gd name="T57" fmla="*/ 10 h 31"/>
                <a:gd name="T58" fmla="*/ 146 w 149"/>
                <a:gd name="T59" fmla="*/ 7 h 31"/>
                <a:gd name="T60" fmla="*/ 145 w 149"/>
                <a:gd name="T61" fmla="*/ 4 h 31"/>
                <a:gd name="T62" fmla="*/ 141 w 149"/>
                <a:gd name="T63" fmla="*/ 2 h 31"/>
                <a:gd name="T64" fmla="*/ 139 w 149"/>
                <a:gd name="T65" fmla="*/ 1 h 31"/>
                <a:gd name="T66" fmla="*/ 136 w 149"/>
                <a:gd name="T67" fmla="*/ 0 h 31"/>
                <a:gd name="T68" fmla="*/ 133 w 149"/>
                <a:gd name="T6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9" h="31">
                  <a:moveTo>
                    <a:pt x="133" y="0"/>
                  </a:moveTo>
                  <a:lnTo>
                    <a:pt x="16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5" y="27"/>
                  </a:lnTo>
                  <a:lnTo>
                    <a:pt x="7" y="29"/>
                  </a:lnTo>
                  <a:lnTo>
                    <a:pt x="9" y="30"/>
                  </a:lnTo>
                  <a:lnTo>
                    <a:pt x="12" y="31"/>
                  </a:lnTo>
                  <a:lnTo>
                    <a:pt x="16" y="31"/>
                  </a:lnTo>
                  <a:lnTo>
                    <a:pt x="133" y="31"/>
                  </a:lnTo>
                  <a:lnTo>
                    <a:pt x="136" y="31"/>
                  </a:lnTo>
                  <a:lnTo>
                    <a:pt x="139" y="30"/>
                  </a:lnTo>
                  <a:lnTo>
                    <a:pt x="141" y="29"/>
                  </a:lnTo>
                  <a:lnTo>
                    <a:pt x="145" y="27"/>
                  </a:lnTo>
                  <a:lnTo>
                    <a:pt x="146" y="24"/>
                  </a:lnTo>
                  <a:lnTo>
                    <a:pt x="148" y="21"/>
                  </a:lnTo>
                  <a:lnTo>
                    <a:pt x="148" y="19"/>
                  </a:lnTo>
                  <a:lnTo>
                    <a:pt x="149" y="15"/>
                  </a:lnTo>
                  <a:lnTo>
                    <a:pt x="148" y="12"/>
                  </a:lnTo>
                  <a:lnTo>
                    <a:pt x="148" y="10"/>
                  </a:lnTo>
                  <a:lnTo>
                    <a:pt x="146" y="7"/>
                  </a:lnTo>
                  <a:lnTo>
                    <a:pt x="145" y="4"/>
                  </a:lnTo>
                  <a:lnTo>
                    <a:pt x="141" y="2"/>
                  </a:lnTo>
                  <a:lnTo>
                    <a:pt x="139" y="1"/>
                  </a:lnTo>
                  <a:lnTo>
                    <a:pt x="136" y="0"/>
                  </a:lnTo>
                  <a:lnTo>
                    <a:pt x="1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225">
              <a:extLst>
                <a:ext uri="{FF2B5EF4-FFF2-40B4-BE49-F238E27FC236}">
                  <a16:creationId xmlns:a16="http://schemas.microsoft.com/office/drawing/2014/main" id="{C8462C65-847C-4827-A01C-25CA98D460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36122" y="1531924"/>
              <a:ext cx="48054" cy="45590"/>
            </a:xfrm>
            <a:custGeom>
              <a:avLst/>
              <a:gdLst>
                <a:gd name="T0" fmla="*/ 31 w 155"/>
                <a:gd name="T1" fmla="*/ 109 h 149"/>
                <a:gd name="T2" fmla="*/ 31 w 155"/>
                <a:gd name="T3" fmla="*/ 40 h 149"/>
                <a:gd name="T4" fmla="*/ 103 w 155"/>
                <a:gd name="T5" fmla="*/ 74 h 149"/>
                <a:gd name="T6" fmla="*/ 31 w 155"/>
                <a:gd name="T7" fmla="*/ 109 h 149"/>
                <a:gd name="T8" fmla="*/ 147 w 155"/>
                <a:gd name="T9" fmla="*/ 60 h 149"/>
                <a:gd name="T10" fmla="*/ 22 w 155"/>
                <a:gd name="T11" fmla="*/ 1 h 149"/>
                <a:gd name="T12" fmla="*/ 18 w 155"/>
                <a:gd name="T13" fmla="*/ 0 h 149"/>
                <a:gd name="T14" fmla="*/ 14 w 155"/>
                <a:gd name="T15" fmla="*/ 0 h 149"/>
                <a:gd name="T16" fmla="*/ 11 w 155"/>
                <a:gd name="T17" fmla="*/ 1 h 149"/>
                <a:gd name="T18" fmla="*/ 7 w 155"/>
                <a:gd name="T19" fmla="*/ 2 h 149"/>
                <a:gd name="T20" fmla="*/ 4 w 155"/>
                <a:gd name="T21" fmla="*/ 4 h 149"/>
                <a:gd name="T22" fmla="*/ 2 w 155"/>
                <a:gd name="T23" fmla="*/ 8 h 149"/>
                <a:gd name="T24" fmla="*/ 0 w 155"/>
                <a:gd name="T25" fmla="*/ 11 h 149"/>
                <a:gd name="T26" fmla="*/ 0 w 155"/>
                <a:gd name="T27" fmla="*/ 16 h 149"/>
                <a:gd name="T28" fmla="*/ 0 w 155"/>
                <a:gd name="T29" fmla="*/ 133 h 149"/>
                <a:gd name="T30" fmla="*/ 0 w 155"/>
                <a:gd name="T31" fmla="*/ 137 h 149"/>
                <a:gd name="T32" fmla="*/ 2 w 155"/>
                <a:gd name="T33" fmla="*/ 141 h 149"/>
                <a:gd name="T34" fmla="*/ 4 w 155"/>
                <a:gd name="T35" fmla="*/ 143 h 149"/>
                <a:gd name="T36" fmla="*/ 7 w 155"/>
                <a:gd name="T37" fmla="*/ 147 h 149"/>
                <a:gd name="T38" fmla="*/ 11 w 155"/>
                <a:gd name="T39" fmla="*/ 148 h 149"/>
                <a:gd name="T40" fmla="*/ 15 w 155"/>
                <a:gd name="T41" fmla="*/ 149 h 149"/>
                <a:gd name="T42" fmla="*/ 19 w 155"/>
                <a:gd name="T43" fmla="*/ 149 h 149"/>
                <a:gd name="T44" fmla="*/ 22 w 155"/>
                <a:gd name="T45" fmla="*/ 147 h 149"/>
                <a:gd name="T46" fmla="*/ 147 w 155"/>
                <a:gd name="T47" fmla="*/ 89 h 149"/>
                <a:gd name="T48" fmla="*/ 150 w 155"/>
                <a:gd name="T49" fmla="*/ 86 h 149"/>
                <a:gd name="T50" fmla="*/ 153 w 155"/>
                <a:gd name="T51" fmla="*/ 82 h 149"/>
                <a:gd name="T52" fmla="*/ 154 w 155"/>
                <a:gd name="T53" fmla="*/ 79 h 149"/>
                <a:gd name="T54" fmla="*/ 155 w 155"/>
                <a:gd name="T55" fmla="*/ 74 h 149"/>
                <a:gd name="T56" fmla="*/ 154 w 155"/>
                <a:gd name="T57" fmla="*/ 70 h 149"/>
                <a:gd name="T58" fmla="*/ 153 w 155"/>
                <a:gd name="T59" fmla="*/ 66 h 149"/>
                <a:gd name="T60" fmla="*/ 150 w 155"/>
                <a:gd name="T61" fmla="*/ 62 h 149"/>
                <a:gd name="T62" fmla="*/ 147 w 155"/>
                <a:gd name="T63" fmla="*/ 6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5" h="149">
                  <a:moveTo>
                    <a:pt x="31" y="109"/>
                  </a:moveTo>
                  <a:lnTo>
                    <a:pt x="31" y="40"/>
                  </a:lnTo>
                  <a:lnTo>
                    <a:pt x="103" y="74"/>
                  </a:lnTo>
                  <a:lnTo>
                    <a:pt x="31" y="109"/>
                  </a:lnTo>
                  <a:close/>
                  <a:moveTo>
                    <a:pt x="147" y="60"/>
                  </a:moveTo>
                  <a:lnTo>
                    <a:pt x="22" y="1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1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1"/>
                  </a:lnTo>
                  <a:lnTo>
                    <a:pt x="0" y="16"/>
                  </a:lnTo>
                  <a:lnTo>
                    <a:pt x="0" y="133"/>
                  </a:lnTo>
                  <a:lnTo>
                    <a:pt x="0" y="137"/>
                  </a:lnTo>
                  <a:lnTo>
                    <a:pt x="2" y="141"/>
                  </a:lnTo>
                  <a:lnTo>
                    <a:pt x="4" y="143"/>
                  </a:lnTo>
                  <a:lnTo>
                    <a:pt x="7" y="147"/>
                  </a:lnTo>
                  <a:lnTo>
                    <a:pt x="11" y="148"/>
                  </a:lnTo>
                  <a:lnTo>
                    <a:pt x="15" y="149"/>
                  </a:lnTo>
                  <a:lnTo>
                    <a:pt x="19" y="149"/>
                  </a:lnTo>
                  <a:lnTo>
                    <a:pt x="22" y="147"/>
                  </a:lnTo>
                  <a:lnTo>
                    <a:pt x="147" y="89"/>
                  </a:lnTo>
                  <a:lnTo>
                    <a:pt x="150" y="86"/>
                  </a:lnTo>
                  <a:lnTo>
                    <a:pt x="153" y="82"/>
                  </a:lnTo>
                  <a:lnTo>
                    <a:pt x="154" y="79"/>
                  </a:lnTo>
                  <a:lnTo>
                    <a:pt x="155" y="74"/>
                  </a:lnTo>
                  <a:lnTo>
                    <a:pt x="154" y="70"/>
                  </a:lnTo>
                  <a:lnTo>
                    <a:pt x="153" y="66"/>
                  </a:lnTo>
                  <a:lnTo>
                    <a:pt x="150" y="62"/>
                  </a:lnTo>
                  <a:lnTo>
                    <a:pt x="147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86" name="Picture 185" descr="Text&#10;&#10;Description automatically generated with medium confidence">
            <a:extLst>
              <a:ext uri="{FF2B5EF4-FFF2-40B4-BE49-F238E27FC236}">
                <a16:creationId xmlns:a16="http://schemas.microsoft.com/office/drawing/2014/main" id="{9A8455C5-7037-4578-95B2-66946FA59E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287" y="1277079"/>
            <a:ext cx="2231074" cy="399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78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164" grpId="0"/>
      <p:bldP spid="162" grpId="0"/>
      <p:bldP spid="167" grpId="0" animBg="1"/>
      <p:bldP spid="17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12192000" cy="2210338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Rectangle 48"/>
          <p:cNvSpPr>
            <a:spLocks noChangeArrowheads="1"/>
          </p:cNvSpPr>
          <p:nvPr/>
        </p:nvSpPr>
        <p:spPr bwMode="auto">
          <a:xfrm>
            <a:off x="3110" y="1326317"/>
            <a:ext cx="12188890" cy="5531683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dirty="0"/>
          </a:p>
        </p:txBody>
      </p:sp>
      <p:sp>
        <p:nvSpPr>
          <p:cNvPr id="4" name="Freeform 7"/>
          <p:cNvSpPr>
            <a:spLocks/>
          </p:cNvSpPr>
          <p:nvPr/>
        </p:nvSpPr>
        <p:spPr bwMode="auto">
          <a:xfrm>
            <a:off x="10781752" y="73439"/>
            <a:ext cx="2995886" cy="1489199"/>
          </a:xfrm>
          <a:custGeom>
            <a:avLst/>
            <a:gdLst>
              <a:gd name="T0" fmla="*/ 0 w 2227"/>
              <a:gd name="T1" fmla="*/ 1107 h 1107"/>
              <a:gd name="T2" fmla="*/ 2227 w 2227"/>
              <a:gd name="T3" fmla="*/ 1107 h 1107"/>
              <a:gd name="T4" fmla="*/ 1121 w 2227"/>
              <a:gd name="T5" fmla="*/ 0 h 1107"/>
              <a:gd name="T6" fmla="*/ 0 w 2227"/>
              <a:gd name="T7" fmla="*/ 110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8"/>
          <p:cNvSpPr>
            <a:spLocks/>
          </p:cNvSpPr>
          <p:nvPr/>
        </p:nvSpPr>
        <p:spPr bwMode="auto">
          <a:xfrm>
            <a:off x="8212883" y="980142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19"/>
          <p:cNvSpPr>
            <a:spLocks/>
          </p:cNvSpPr>
          <p:nvPr/>
        </p:nvSpPr>
        <p:spPr bwMode="auto">
          <a:xfrm>
            <a:off x="9427288" y="709745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3"/>
          <p:cNvSpPr>
            <a:spLocks/>
          </p:cNvSpPr>
          <p:nvPr/>
        </p:nvSpPr>
        <p:spPr bwMode="auto">
          <a:xfrm>
            <a:off x="11273234" y="1229014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14"/>
          <p:cNvSpPr>
            <a:spLocks/>
          </p:cNvSpPr>
          <p:nvPr/>
        </p:nvSpPr>
        <p:spPr bwMode="auto">
          <a:xfrm>
            <a:off x="9171688" y="1308385"/>
            <a:ext cx="511197" cy="254253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5"/>
          <p:cNvSpPr>
            <a:spLocks/>
          </p:cNvSpPr>
          <p:nvPr/>
        </p:nvSpPr>
        <p:spPr bwMode="auto">
          <a:xfrm>
            <a:off x="8983352" y="1397171"/>
            <a:ext cx="333624" cy="165467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-28325" y="980142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9"/>
          <p:cNvSpPr>
            <a:spLocks/>
          </p:cNvSpPr>
          <p:nvPr/>
        </p:nvSpPr>
        <p:spPr bwMode="auto">
          <a:xfrm>
            <a:off x="-992576" y="709745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3"/>
          <p:cNvSpPr>
            <a:spLocks/>
          </p:cNvSpPr>
          <p:nvPr/>
        </p:nvSpPr>
        <p:spPr bwMode="auto">
          <a:xfrm>
            <a:off x="853370" y="1229014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51"/>
          <p:cNvSpPr>
            <a:spLocks/>
          </p:cNvSpPr>
          <p:nvPr/>
        </p:nvSpPr>
        <p:spPr bwMode="auto">
          <a:xfrm>
            <a:off x="-663933" y="1563000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51"/>
          <p:cNvSpPr>
            <a:spLocks/>
          </p:cNvSpPr>
          <p:nvPr/>
        </p:nvSpPr>
        <p:spPr bwMode="auto">
          <a:xfrm>
            <a:off x="9763778" y="1563000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51"/>
          <p:cNvSpPr>
            <a:spLocks/>
          </p:cNvSpPr>
          <p:nvPr/>
        </p:nvSpPr>
        <p:spPr bwMode="auto">
          <a:xfrm>
            <a:off x="8616906" y="1563000"/>
            <a:ext cx="700070" cy="347692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51"/>
          <p:cNvSpPr>
            <a:spLocks/>
          </p:cNvSpPr>
          <p:nvPr/>
        </p:nvSpPr>
        <p:spPr bwMode="auto">
          <a:xfrm>
            <a:off x="10959405" y="1562999"/>
            <a:ext cx="3630126" cy="1802913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51"/>
          <p:cNvSpPr>
            <a:spLocks/>
          </p:cNvSpPr>
          <p:nvPr/>
        </p:nvSpPr>
        <p:spPr bwMode="auto">
          <a:xfrm>
            <a:off x="11360415" y="1563000"/>
            <a:ext cx="536540" cy="266474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0" name="Group 89"/>
          <p:cNvGrpSpPr/>
          <p:nvPr/>
        </p:nvGrpSpPr>
        <p:grpSpPr>
          <a:xfrm>
            <a:off x="3273823" y="219072"/>
            <a:ext cx="8462323" cy="1151539"/>
            <a:chOff x="3273823" y="-1579979"/>
            <a:chExt cx="8462323" cy="1151539"/>
          </a:xfrm>
        </p:grpSpPr>
        <p:sp>
          <p:nvSpPr>
            <p:cNvPr id="68" name="Oval 58"/>
            <p:cNvSpPr>
              <a:spLocks noChangeArrowheads="1"/>
            </p:cNvSpPr>
            <p:nvPr/>
          </p:nvSpPr>
          <p:spPr bwMode="auto">
            <a:xfrm>
              <a:off x="5450338" y="-502429"/>
              <a:ext cx="72644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59"/>
            <p:cNvSpPr>
              <a:spLocks noChangeArrowheads="1"/>
            </p:cNvSpPr>
            <p:nvPr/>
          </p:nvSpPr>
          <p:spPr bwMode="auto">
            <a:xfrm>
              <a:off x="8782823" y="-1505282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60"/>
            <p:cNvSpPr>
              <a:spLocks noChangeArrowheads="1"/>
            </p:cNvSpPr>
            <p:nvPr/>
          </p:nvSpPr>
          <p:spPr bwMode="auto">
            <a:xfrm>
              <a:off x="6211676" y="-557584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61"/>
            <p:cNvSpPr>
              <a:spLocks noChangeArrowheads="1"/>
            </p:cNvSpPr>
            <p:nvPr/>
          </p:nvSpPr>
          <p:spPr bwMode="auto">
            <a:xfrm>
              <a:off x="3744983" y="-928464"/>
              <a:ext cx="72644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62"/>
            <p:cNvSpPr>
              <a:spLocks noChangeArrowheads="1"/>
            </p:cNvSpPr>
            <p:nvPr/>
          </p:nvSpPr>
          <p:spPr bwMode="auto">
            <a:xfrm>
              <a:off x="4880380" y="-896589"/>
              <a:ext cx="7533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63"/>
            <p:cNvSpPr>
              <a:spLocks noChangeArrowheads="1"/>
            </p:cNvSpPr>
            <p:nvPr/>
          </p:nvSpPr>
          <p:spPr bwMode="auto">
            <a:xfrm>
              <a:off x="6848490" y="-1103758"/>
              <a:ext cx="76680" cy="73989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Oval 64"/>
            <p:cNvSpPr>
              <a:spLocks noChangeArrowheads="1"/>
            </p:cNvSpPr>
            <p:nvPr/>
          </p:nvSpPr>
          <p:spPr bwMode="auto">
            <a:xfrm>
              <a:off x="6277220" y="-1088287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65"/>
            <p:cNvSpPr>
              <a:spLocks noChangeArrowheads="1"/>
            </p:cNvSpPr>
            <p:nvPr/>
          </p:nvSpPr>
          <p:spPr bwMode="auto">
            <a:xfrm>
              <a:off x="8325596" y="-618564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66"/>
            <p:cNvSpPr>
              <a:spLocks noChangeArrowheads="1"/>
            </p:cNvSpPr>
            <p:nvPr/>
          </p:nvSpPr>
          <p:spPr bwMode="auto">
            <a:xfrm>
              <a:off x="4670520" y="-1297391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Oval 67"/>
            <p:cNvSpPr>
              <a:spLocks noChangeArrowheads="1"/>
            </p:cNvSpPr>
            <p:nvPr/>
          </p:nvSpPr>
          <p:spPr bwMode="auto">
            <a:xfrm>
              <a:off x="4361279" y="-563432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Oval 68"/>
            <p:cNvSpPr>
              <a:spLocks noChangeArrowheads="1"/>
            </p:cNvSpPr>
            <p:nvPr/>
          </p:nvSpPr>
          <p:spPr bwMode="auto">
            <a:xfrm>
              <a:off x="9297913" y="-856961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Oval 69"/>
            <p:cNvSpPr>
              <a:spLocks noChangeArrowheads="1"/>
            </p:cNvSpPr>
            <p:nvPr/>
          </p:nvSpPr>
          <p:spPr bwMode="auto">
            <a:xfrm>
              <a:off x="11127922" y="-1001845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Oval 70"/>
            <p:cNvSpPr>
              <a:spLocks noChangeArrowheads="1"/>
            </p:cNvSpPr>
            <p:nvPr/>
          </p:nvSpPr>
          <p:spPr bwMode="auto">
            <a:xfrm>
              <a:off x="10705680" y="-1528630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 71"/>
            <p:cNvSpPr>
              <a:spLocks noChangeArrowheads="1"/>
            </p:cNvSpPr>
            <p:nvPr/>
          </p:nvSpPr>
          <p:spPr bwMode="auto">
            <a:xfrm>
              <a:off x="7440402" y="-68672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72"/>
            <p:cNvSpPr>
              <a:spLocks noChangeArrowheads="1"/>
            </p:cNvSpPr>
            <p:nvPr/>
          </p:nvSpPr>
          <p:spPr bwMode="auto">
            <a:xfrm>
              <a:off x="7380314" y="-1098865"/>
              <a:ext cx="76680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Oval 73"/>
            <p:cNvSpPr>
              <a:spLocks noChangeArrowheads="1"/>
            </p:cNvSpPr>
            <p:nvPr/>
          </p:nvSpPr>
          <p:spPr bwMode="auto">
            <a:xfrm>
              <a:off x="3273823" y="-1299228"/>
              <a:ext cx="7264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Oval 74"/>
            <p:cNvSpPr>
              <a:spLocks noChangeArrowheads="1"/>
            </p:cNvSpPr>
            <p:nvPr/>
          </p:nvSpPr>
          <p:spPr bwMode="auto">
            <a:xfrm>
              <a:off x="5818023" y="-1579979"/>
              <a:ext cx="7264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Oval 75"/>
            <p:cNvSpPr>
              <a:spLocks noChangeArrowheads="1"/>
            </p:cNvSpPr>
            <p:nvPr/>
          </p:nvSpPr>
          <p:spPr bwMode="auto">
            <a:xfrm>
              <a:off x="6956110" y="-896589"/>
              <a:ext cx="76680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76"/>
            <p:cNvSpPr>
              <a:spLocks noChangeArrowheads="1"/>
            </p:cNvSpPr>
            <p:nvPr/>
          </p:nvSpPr>
          <p:spPr bwMode="auto">
            <a:xfrm>
              <a:off x="11662157" y="-1286484"/>
              <a:ext cx="73989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77"/>
            <p:cNvSpPr>
              <a:spLocks noChangeArrowheads="1"/>
            </p:cNvSpPr>
            <p:nvPr/>
          </p:nvSpPr>
          <p:spPr bwMode="auto">
            <a:xfrm>
              <a:off x="9845429" y="-899050"/>
              <a:ext cx="7533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78"/>
            <p:cNvSpPr>
              <a:spLocks noChangeArrowheads="1"/>
            </p:cNvSpPr>
            <p:nvPr/>
          </p:nvSpPr>
          <p:spPr bwMode="auto">
            <a:xfrm>
              <a:off x="10735070" y="-823945"/>
              <a:ext cx="76680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79"/>
            <p:cNvSpPr>
              <a:spLocks noChangeArrowheads="1"/>
            </p:cNvSpPr>
            <p:nvPr/>
          </p:nvSpPr>
          <p:spPr bwMode="auto">
            <a:xfrm>
              <a:off x="8007945" y="-1393167"/>
              <a:ext cx="73989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826809" y="589490"/>
            <a:ext cx="2549544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4000" b="1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GIAO DIỆN</a:t>
            </a:r>
            <a:endParaRPr lang="en-US" sz="4000" b="1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32" name="Picture 131" descr="A picture containing text&#10;&#10;Description automatically generated">
            <a:extLst>
              <a:ext uri="{FF2B5EF4-FFF2-40B4-BE49-F238E27FC236}">
                <a16:creationId xmlns:a16="http://schemas.microsoft.com/office/drawing/2014/main" id="{08EF6629-09B2-4AFC-90A7-A0BC41BFBD0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430" y="1494658"/>
            <a:ext cx="2269207" cy="5042683"/>
          </a:xfrm>
          <a:prstGeom prst="rect">
            <a:avLst/>
          </a:prstGeom>
        </p:spPr>
      </p:pic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F37EBE17-6F64-4022-BE69-162DE4FA7285}"/>
              </a:ext>
            </a:extLst>
          </p:cNvPr>
          <p:cNvCxnSpPr>
            <a:cxnSpLocks/>
          </p:cNvCxnSpPr>
          <p:nvPr/>
        </p:nvCxnSpPr>
        <p:spPr>
          <a:xfrm flipH="1">
            <a:off x="4259065" y="2890696"/>
            <a:ext cx="81453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95">
            <a:extLst>
              <a:ext uri="{FF2B5EF4-FFF2-40B4-BE49-F238E27FC236}">
                <a16:creationId xmlns:a16="http://schemas.microsoft.com/office/drawing/2014/main" id="{AE710813-2F06-45AE-8559-B2C3F1F4E2A1}"/>
              </a:ext>
            </a:extLst>
          </p:cNvPr>
          <p:cNvCxnSpPr>
            <a:cxnSpLocks/>
          </p:cNvCxnSpPr>
          <p:nvPr/>
        </p:nvCxnSpPr>
        <p:spPr>
          <a:xfrm>
            <a:off x="6046992" y="2915484"/>
            <a:ext cx="1797379" cy="172572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ADC75110-7F94-4903-B35B-9A6E0A1422D6}"/>
              </a:ext>
            </a:extLst>
          </p:cNvPr>
          <p:cNvSpPr txBox="1"/>
          <p:nvPr/>
        </p:nvSpPr>
        <p:spPr>
          <a:xfrm>
            <a:off x="7961469" y="4524384"/>
            <a:ext cx="2436540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Thông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tin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đầy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đủ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C5B08E3-002D-4737-94E0-6B7558B8C68E}"/>
              </a:ext>
            </a:extLst>
          </p:cNvPr>
          <p:cNvSpPr txBox="1"/>
          <p:nvPr/>
        </p:nvSpPr>
        <p:spPr>
          <a:xfrm>
            <a:off x="1650250" y="2752197"/>
            <a:ext cx="2482262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Trực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quan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1BAF33C-06F0-4D42-B98F-88ABB74C906A}"/>
              </a:ext>
            </a:extLst>
          </p:cNvPr>
          <p:cNvSpPr txBox="1"/>
          <p:nvPr/>
        </p:nvSpPr>
        <p:spPr>
          <a:xfrm>
            <a:off x="1630890" y="4285811"/>
            <a:ext cx="2977091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Dễ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dàng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làm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quen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sử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dụng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0730686C-86D5-4E9A-B280-473DE16206B8}"/>
              </a:ext>
            </a:extLst>
          </p:cNvPr>
          <p:cNvSpPr/>
          <p:nvPr/>
        </p:nvSpPr>
        <p:spPr>
          <a:xfrm>
            <a:off x="2482501" y="2631029"/>
            <a:ext cx="467360" cy="467360"/>
          </a:xfrm>
          <a:prstGeom prst="ellipse">
            <a:avLst/>
          </a:prstGeom>
          <a:solidFill>
            <a:srgbClr val="C856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A3A4E87E-25E4-44A1-ADB6-15947DC28BAA}"/>
              </a:ext>
            </a:extLst>
          </p:cNvPr>
          <p:cNvSpPr/>
          <p:nvPr/>
        </p:nvSpPr>
        <p:spPr>
          <a:xfrm>
            <a:off x="1244549" y="4154161"/>
            <a:ext cx="467360" cy="467360"/>
          </a:xfrm>
          <a:prstGeom prst="ellipse">
            <a:avLst/>
          </a:prstGeom>
          <a:solidFill>
            <a:srgbClr val="FFAF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FD283898-D1AC-43F9-9610-7853BD5D565D}"/>
              </a:ext>
            </a:extLst>
          </p:cNvPr>
          <p:cNvSpPr/>
          <p:nvPr/>
        </p:nvSpPr>
        <p:spPr>
          <a:xfrm>
            <a:off x="9930649" y="4387841"/>
            <a:ext cx="467360" cy="467360"/>
          </a:xfrm>
          <a:prstGeom prst="ellipse">
            <a:avLst/>
          </a:prstGeom>
          <a:solidFill>
            <a:srgbClr val="FFAF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41911819-2E8A-4092-A07B-5037907A7A32}"/>
              </a:ext>
            </a:extLst>
          </p:cNvPr>
          <p:cNvGrpSpPr/>
          <p:nvPr/>
        </p:nvGrpSpPr>
        <p:grpSpPr>
          <a:xfrm>
            <a:off x="2603858" y="2751762"/>
            <a:ext cx="224646" cy="225894"/>
            <a:chOff x="3746500" y="1360488"/>
            <a:chExt cx="285750" cy="287338"/>
          </a:xfrm>
          <a:solidFill>
            <a:schemeClr val="bg1"/>
          </a:solidFill>
        </p:grpSpPr>
        <p:sp>
          <p:nvSpPr>
            <p:cNvPr id="142" name="Freeform 122">
              <a:extLst>
                <a:ext uri="{FF2B5EF4-FFF2-40B4-BE49-F238E27FC236}">
                  <a16:creationId xmlns:a16="http://schemas.microsoft.com/office/drawing/2014/main" id="{D23CD307-C874-4AAC-BD4D-CAD1283A81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8888" y="1552575"/>
              <a:ext cx="66675" cy="66675"/>
            </a:xfrm>
            <a:custGeom>
              <a:avLst/>
              <a:gdLst>
                <a:gd name="T0" fmla="*/ 90 w 210"/>
                <a:gd name="T1" fmla="*/ 179 h 210"/>
                <a:gd name="T2" fmla="*/ 68 w 210"/>
                <a:gd name="T3" fmla="*/ 171 h 210"/>
                <a:gd name="T4" fmla="*/ 51 w 210"/>
                <a:gd name="T5" fmla="*/ 158 h 210"/>
                <a:gd name="T6" fmla="*/ 38 w 210"/>
                <a:gd name="T7" fmla="*/ 140 h 210"/>
                <a:gd name="T8" fmla="*/ 31 w 210"/>
                <a:gd name="T9" fmla="*/ 120 h 210"/>
                <a:gd name="T10" fmla="*/ 30 w 210"/>
                <a:gd name="T11" fmla="*/ 97 h 210"/>
                <a:gd name="T12" fmla="*/ 35 w 210"/>
                <a:gd name="T13" fmla="*/ 76 h 210"/>
                <a:gd name="T14" fmla="*/ 47 w 210"/>
                <a:gd name="T15" fmla="*/ 57 h 210"/>
                <a:gd name="T16" fmla="*/ 63 w 210"/>
                <a:gd name="T17" fmla="*/ 43 h 210"/>
                <a:gd name="T18" fmla="*/ 82 w 210"/>
                <a:gd name="T19" fmla="*/ 33 h 210"/>
                <a:gd name="T20" fmla="*/ 105 w 210"/>
                <a:gd name="T21" fmla="*/ 30 h 210"/>
                <a:gd name="T22" fmla="*/ 127 w 210"/>
                <a:gd name="T23" fmla="*/ 33 h 210"/>
                <a:gd name="T24" fmla="*/ 147 w 210"/>
                <a:gd name="T25" fmla="*/ 43 h 210"/>
                <a:gd name="T26" fmla="*/ 163 w 210"/>
                <a:gd name="T27" fmla="*/ 57 h 210"/>
                <a:gd name="T28" fmla="*/ 175 w 210"/>
                <a:gd name="T29" fmla="*/ 76 h 210"/>
                <a:gd name="T30" fmla="*/ 180 w 210"/>
                <a:gd name="T31" fmla="*/ 97 h 210"/>
                <a:gd name="T32" fmla="*/ 179 w 210"/>
                <a:gd name="T33" fmla="*/ 120 h 210"/>
                <a:gd name="T34" fmla="*/ 171 w 210"/>
                <a:gd name="T35" fmla="*/ 140 h 210"/>
                <a:gd name="T36" fmla="*/ 159 w 210"/>
                <a:gd name="T37" fmla="*/ 158 h 210"/>
                <a:gd name="T38" fmla="*/ 140 w 210"/>
                <a:gd name="T39" fmla="*/ 171 h 210"/>
                <a:gd name="T40" fmla="*/ 120 w 210"/>
                <a:gd name="T41" fmla="*/ 179 h 210"/>
                <a:gd name="T42" fmla="*/ 105 w 210"/>
                <a:gd name="T43" fmla="*/ 180 h 210"/>
                <a:gd name="T44" fmla="*/ 84 w 210"/>
                <a:gd name="T45" fmla="*/ 2 h 210"/>
                <a:gd name="T46" fmla="*/ 55 w 210"/>
                <a:gd name="T47" fmla="*/ 13 h 210"/>
                <a:gd name="T48" fmla="*/ 30 w 210"/>
                <a:gd name="T49" fmla="*/ 31 h 210"/>
                <a:gd name="T50" fmla="*/ 13 w 210"/>
                <a:gd name="T51" fmla="*/ 54 h 210"/>
                <a:gd name="T52" fmla="*/ 2 w 210"/>
                <a:gd name="T53" fmla="*/ 83 h 210"/>
                <a:gd name="T54" fmla="*/ 0 w 210"/>
                <a:gd name="T55" fmla="*/ 116 h 210"/>
                <a:gd name="T56" fmla="*/ 7 w 210"/>
                <a:gd name="T57" fmla="*/ 146 h 210"/>
                <a:gd name="T58" fmla="*/ 23 w 210"/>
                <a:gd name="T59" fmla="*/ 171 h 210"/>
                <a:gd name="T60" fmla="*/ 46 w 210"/>
                <a:gd name="T61" fmla="*/ 192 h 210"/>
                <a:gd name="T62" fmla="*/ 74 w 210"/>
                <a:gd name="T63" fmla="*/ 206 h 210"/>
                <a:gd name="T64" fmla="*/ 105 w 210"/>
                <a:gd name="T65" fmla="*/ 210 h 210"/>
                <a:gd name="T66" fmla="*/ 136 w 210"/>
                <a:gd name="T67" fmla="*/ 206 h 210"/>
                <a:gd name="T68" fmla="*/ 164 w 210"/>
                <a:gd name="T69" fmla="*/ 192 h 210"/>
                <a:gd name="T70" fmla="*/ 186 w 210"/>
                <a:gd name="T71" fmla="*/ 171 h 210"/>
                <a:gd name="T72" fmla="*/ 201 w 210"/>
                <a:gd name="T73" fmla="*/ 146 h 210"/>
                <a:gd name="T74" fmla="*/ 210 w 210"/>
                <a:gd name="T75" fmla="*/ 116 h 210"/>
                <a:gd name="T76" fmla="*/ 208 w 210"/>
                <a:gd name="T77" fmla="*/ 83 h 210"/>
                <a:gd name="T78" fmla="*/ 197 w 210"/>
                <a:gd name="T79" fmla="*/ 54 h 210"/>
                <a:gd name="T80" fmla="*/ 179 w 210"/>
                <a:gd name="T81" fmla="*/ 31 h 210"/>
                <a:gd name="T82" fmla="*/ 155 w 210"/>
                <a:gd name="T83" fmla="*/ 13 h 210"/>
                <a:gd name="T84" fmla="*/ 126 w 210"/>
                <a:gd name="T85" fmla="*/ 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0" h="210">
                  <a:moveTo>
                    <a:pt x="105" y="180"/>
                  </a:moveTo>
                  <a:lnTo>
                    <a:pt x="97" y="180"/>
                  </a:lnTo>
                  <a:lnTo>
                    <a:pt x="90" y="179"/>
                  </a:lnTo>
                  <a:lnTo>
                    <a:pt x="82" y="177"/>
                  </a:lnTo>
                  <a:lnTo>
                    <a:pt x="76" y="175"/>
                  </a:lnTo>
                  <a:lnTo>
                    <a:pt x="68" y="171"/>
                  </a:lnTo>
                  <a:lnTo>
                    <a:pt x="63" y="167"/>
                  </a:lnTo>
                  <a:lnTo>
                    <a:pt x="57" y="163"/>
                  </a:lnTo>
                  <a:lnTo>
                    <a:pt x="51" y="158"/>
                  </a:lnTo>
                  <a:lnTo>
                    <a:pt x="47" y="153"/>
                  </a:lnTo>
                  <a:lnTo>
                    <a:pt x="43" y="147"/>
                  </a:lnTo>
                  <a:lnTo>
                    <a:pt x="38" y="140"/>
                  </a:lnTo>
                  <a:lnTo>
                    <a:pt x="35" y="134"/>
                  </a:lnTo>
                  <a:lnTo>
                    <a:pt x="33" y="127"/>
                  </a:lnTo>
                  <a:lnTo>
                    <a:pt x="31" y="120"/>
                  </a:lnTo>
                  <a:lnTo>
                    <a:pt x="30" y="112"/>
                  </a:lnTo>
                  <a:lnTo>
                    <a:pt x="30" y="105"/>
                  </a:lnTo>
                  <a:lnTo>
                    <a:pt x="30" y="97"/>
                  </a:lnTo>
                  <a:lnTo>
                    <a:pt x="31" y="90"/>
                  </a:lnTo>
                  <a:lnTo>
                    <a:pt x="33" y="82"/>
                  </a:lnTo>
                  <a:lnTo>
                    <a:pt x="35" y="76"/>
                  </a:lnTo>
                  <a:lnTo>
                    <a:pt x="38" y="69"/>
                  </a:lnTo>
                  <a:lnTo>
                    <a:pt x="43" y="63"/>
                  </a:lnTo>
                  <a:lnTo>
                    <a:pt x="47" y="57"/>
                  </a:lnTo>
                  <a:lnTo>
                    <a:pt x="51" y="51"/>
                  </a:lnTo>
                  <a:lnTo>
                    <a:pt x="57" y="47"/>
                  </a:lnTo>
                  <a:lnTo>
                    <a:pt x="63" y="43"/>
                  </a:lnTo>
                  <a:lnTo>
                    <a:pt x="68" y="38"/>
                  </a:lnTo>
                  <a:lnTo>
                    <a:pt x="76" y="35"/>
                  </a:lnTo>
                  <a:lnTo>
                    <a:pt x="82" y="33"/>
                  </a:lnTo>
                  <a:lnTo>
                    <a:pt x="90" y="31"/>
                  </a:lnTo>
                  <a:lnTo>
                    <a:pt x="97" y="30"/>
                  </a:lnTo>
                  <a:lnTo>
                    <a:pt x="105" y="30"/>
                  </a:lnTo>
                  <a:lnTo>
                    <a:pt x="112" y="30"/>
                  </a:lnTo>
                  <a:lnTo>
                    <a:pt x="120" y="31"/>
                  </a:lnTo>
                  <a:lnTo>
                    <a:pt x="127" y="33"/>
                  </a:lnTo>
                  <a:lnTo>
                    <a:pt x="134" y="35"/>
                  </a:lnTo>
                  <a:lnTo>
                    <a:pt x="140" y="38"/>
                  </a:lnTo>
                  <a:lnTo>
                    <a:pt x="147" y="43"/>
                  </a:lnTo>
                  <a:lnTo>
                    <a:pt x="153" y="47"/>
                  </a:lnTo>
                  <a:lnTo>
                    <a:pt x="159" y="51"/>
                  </a:lnTo>
                  <a:lnTo>
                    <a:pt x="163" y="57"/>
                  </a:lnTo>
                  <a:lnTo>
                    <a:pt x="167" y="63"/>
                  </a:lnTo>
                  <a:lnTo>
                    <a:pt x="171" y="69"/>
                  </a:lnTo>
                  <a:lnTo>
                    <a:pt x="175" y="76"/>
                  </a:lnTo>
                  <a:lnTo>
                    <a:pt x="177" y="82"/>
                  </a:lnTo>
                  <a:lnTo>
                    <a:pt x="179" y="90"/>
                  </a:lnTo>
                  <a:lnTo>
                    <a:pt x="180" y="97"/>
                  </a:lnTo>
                  <a:lnTo>
                    <a:pt x="180" y="105"/>
                  </a:lnTo>
                  <a:lnTo>
                    <a:pt x="180" y="112"/>
                  </a:lnTo>
                  <a:lnTo>
                    <a:pt x="179" y="120"/>
                  </a:lnTo>
                  <a:lnTo>
                    <a:pt x="177" y="127"/>
                  </a:lnTo>
                  <a:lnTo>
                    <a:pt x="175" y="134"/>
                  </a:lnTo>
                  <a:lnTo>
                    <a:pt x="171" y="140"/>
                  </a:lnTo>
                  <a:lnTo>
                    <a:pt x="167" y="147"/>
                  </a:lnTo>
                  <a:lnTo>
                    <a:pt x="163" y="153"/>
                  </a:lnTo>
                  <a:lnTo>
                    <a:pt x="159" y="158"/>
                  </a:lnTo>
                  <a:lnTo>
                    <a:pt x="153" y="163"/>
                  </a:lnTo>
                  <a:lnTo>
                    <a:pt x="147" y="167"/>
                  </a:lnTo>
                  <a:lnTo>
                    <a:pt x="140" y="171"/>
                  </a:lnTo>
                  <a:lnTo>
                    <a:pt x="134" y="175"/>
                  </a:lnTo>
                  <a:lnTo>
                    <a:pt x="127" y="177"/>
                  </a:lnTo>
                  <a:lnTo>
                    <a:pt x="120" y="179"/>
                  </a:lnTo>
                  <a:lnTo>
                    <a:pt x="112" y="180"/>
                  </a:lnTo>
                  <a:lnTo>
                    <a:pt x="105" y="180"/>
                  </a:lnTo>
                  <a:lnTo>
                    <a:pt x="105" y="180"/>
                  </a:lnTo>
                  <a:close/>
                  <a:moveTo>
                    <a:pt x="105" y="0"/>
                  </a:moveTo>
                  <a:lnTo>
                    <a:pt x="94" y="0"/>
                  </a:lnTo>
                  <a:lnTo>
                    <a:pt x="84" y="2"/>
                  </a:lnTo>
                  <a:lnTo>
                    <a:pt x="74" y="4"/>
                  </a:lnTo>
                  <a:lnTo>
                    <a:pt x="64" y="7"/>
                  </a:lnTo>
                  <a:lnTo>
                    <a:pt x="55" y="13"/>
                  </a:lnTo>
                  <a:lnTo>
                    <a:pt x="46" y="18"/>
                  </a:lnTo>
                  <a:lnTo>
                    <a:pt x="37" y="23"/>
                  </a:lnTo>
                  <a:lnTo>
                    <a:pt x="30" y="31"/>
                  </a:lnTo>
                  <a:lnTo>
                    <a:pt x="23" y="38"/>
                  </a:lnTo>
                  <a:lnTo>
                    <a:pt x="17" y="46"/>
                  </a:lnTo>
                  <a:lnTo>
                    <a:pt x="13" y="54"/>
                  </a:lnTo>
                  <a:lnTo>
                    <a:pt x="7" y="64"/>
                  </a:lnTo>
                  <a:lnTo>
                    <a:pt x="4" y="74"/>
                  </a:lnTo>
                  <a:lnTo>
                    <a:pt x="2" y="83"/>
                  </a:lnTo>
                  <a:lnTo>
                    <a:pt x="0" y="94"/>
                  </a:lnTo>
                  <a:lnTo>
                    <a:pt x="0" y="105"/>
                  </a:lnTo>
                  <a:lnTo>
                    <a:pt x="0" y="116"/>
                  </a:lnTo>
                  <a:lnTo>
                    <a:pt x="2" y="126"/>
                  </a:lnTo>
                  <a:lnTo>
                    <a:pt x="4" y="136"/>
                  </a:lnTo>
                  <a:lnTo>
                    <a:pt x="7" y="146"/>
                  </a:lnTo>
                  <a:lnTo>
                    <a:pt x="13" y="155"/>
                  </a:lnTo>
                  <a:lnTo>
                    <a:pt x="17" y="164"/>
                  </a:lnTo>
                  <a:lnTo>
                    <a:pt x="23" y="171"/>
                  </a:lnTo>
                  <a:lnTo>
                    <a:pt x="30" y="179"/>
                  </a:lnTo>
                  <a:lnTo>
                    <a:pt x="37" y="186"/>
                  </a:lnTo>
                  <a:lnTo>
                    <a:pt x="46" y="192"/>
                  </a:lnTo>
                  <a:lnTo>
                    <a:pt x="55" y="197"/>
                  </a:lnTo>
                  <a:lnTo>
                    <a:pt x="64" y="202"/>
                  </a:lnTo>
                  <a:lnTo>
                    <a:pt x="74" y="206"/>
                  </a:lnTo>
                  <a:lnTo>
                    <a:pt x="84" y="208"/>
                  </a:lnTo>
                  <a:lnTo>
                    <a:pt x="94" y="210"/>
                  </a:lnTo>
                  <a:lnTo>
                    <a:pt x="105" y="210"/>
                  </a:lnTo>
                  <a:lnTo>
                    <a:pt x="116" y="210"/>
                  </a:lnTo>
                  <a:lnTo>
                    <a:pt x="126" y="208"/>
                  </a:lnTo>
                  <a:lnTo>
                    <a:pt x="136" y="206"/>
                  </a:lnTo>
                  <a:lnTo>
                    <a:pt x="146" y="201"/>
                  </a:lnTo>
                  <a:lnTo>
                    <a:pt x="155" y="197"/>
                  </a:lnTo>
                  <a:lnTo>
                    <a:pt x="164" y="192"/>
                  </a:lnTo>
                  <a:lnTo>
                    <a:pt x="171" y="186"/>
                  </a:lnTo>
                  <a:lnTo>
                    <a:pt x="179" y="179"/>
                  </a:lnTo>
                  <a:lnTo>
                    <a:pt x="186" y="171"/>
                  </a:lnTo>
                  <a:lnTo>
                    <a:pt x="192" y="164"/>
                  </a:lnTo>
                  <a:lnTo>
                    <a:pt x="197" y="155"/>
                  </a:lnTo>
                  <a:lnTo>
                    <a:pt x="201" y="146"/>
                  </a:lnTo>
                  <a:lnTo>
                    <a:pt x="206" y="136"/>
                  </a:lnTo>
                  <a:lnTo>
                    <a:pt x="208" y="126"/>
                  </a:lnTo>
                  <a:lnTo>
                    <a:pt x="210" y="116"/>
                  </a:lnTo>
                  <a:lnTo>
                    <a:pt x="210" y="105"/>
                  </a:lnTo>
                  <a:lnTo>
                    <a:pt x="210" y="94"/>
                  </a:lnTo>
                  <a:lnTo>
                    <a:pt x="208" y="83"/>
                  </a:lnTo>
                  <a:lnTo>
                    <a:pt x="206" y="74"/>
                  </a:lnTo>
                  <a:lnTo>
                    <a:pt x="201" y="64"/>
                  </a:lnTo>
                  <a:lnTo>
                    <a:pt x="197" y="54"/>
                  </a:lnTo>
                  <a:lnTo>
                    <a:pt x="192" y="46"/>
                  </a:lnTo>
                  <a:lnTo>
                    <a:pt x="186" y="38"/>
                  </a:lnTo>
                  <a:lnTo>
                    <a:pt x="179" y="31"/>
                  </a:lnTo>
                  <a:lnTo>
                    <a:pt x="171" y="23"/>
                  </a:lnTo>
                  <a:lnTo>
                    <a:pt x="164" y="18"/>
                  </a:lnTo>
                  <a:lnTo>
                    <a:pt x="155" y="13"/>
                  </a:lnTo>
                  <a:lnTo>
                    <a:pt x="146" y="7"/>
                  </a:lnTo>
                  <a:lnTo>
                    <a:pt x="136" y="4"/>
                  </a:lnTo>
                  <a:lnTo>
                    <a:pt x="126" y="2"/>
                  </a:lnTo>
                  <a:lnTo>
                    <a:pt x="116" y="0"/>
                  </a:lnTo>
                  <a:lnTo>
                    <a:pt x="1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23">
              <a:extLst>
                <a:ext uri="{FF2B5EF4-FFF2-40B4-BE49-F238E27FC236}">
                  <a16:creationId xmlns:a16="http://schemas.microsoft.com/office/drawing/2014/main" id="{07F768A3-0727-44EE-9DAA-AFFACCCE1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2700" y="1571625"/>
              <a:ext cx="23813" cy="28575"/>
            </a:xfrm>
            <a:custGeom>
              <a:avLst/>
              <a:gdLst>
                <a:gd name="T0" fmla="*/ 0 w 75"/>
                <a:gd name="T1" fmla="*/ 90 h 90"/>
                <a:gd name="T2" fmla="*/ 75 w 75"/>
                <a:gd name="T3" fmla="*/ 45 h 90"/>
                <a:gd name="T4" fmla="*/ 0 w 75"/>
                <a:gd name="T5" fmla="*/ 0 h 90"/>
                <a:gd name="T6" fmla="*/ 0 w 75"/>
                <a:gd name="T7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0">
                  <a:moveTo>
                    <a:pt x="0" y="90"/>
                  </a:moveTo>
                  <a:lnTo>
                    <a:pt x="75" y="45"/>
                  </a:lnTo>
                  <a:lnTo>
                    <a:pt x="0" y="0"/>
                  </a:lnTo>
                  <a:lnTo>
                    <a:pt x="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Rectangle 124">
              <a:extLst>
                <a:ext uri="{FF2B5EF4-FFF2-40B4-BE49-F238E27FC236}">
                  <a16:creationId xmlns:a16="http://schemas.microsoft.com/office/drawing/2014/main" id="{BCD86B98-1730-4CD6-BA0D-5AB1ECF899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838" y="14938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Rectangle 125">
              <a:extLst>
                <a:ext uri="{FF2B5EF4-FFF2-40B4-BE49-F238E27FC236}">
                  <a16:creationId xmlns:a16="http://schemas.microsoft.com/office/drawing/2014/main" id="{20159D20-9CFD-4267-9F76-481B1DEA60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838" y="147478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Rectangle 126">
              <a:extLst>
                <a:ext uri="{FF2B5EF4-FFF2-40B4-BE49-F238E27FC236}">
                  <a16:creationId xmlns:a16="http://schemas.microsoft.com/office/drawing/2014/main" id="{F354CB8D-E636-4BD3-9D5D-2B9B206C3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838" y="14557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Rectangle 127">
              <a:extLst>
                <a:ext uri="{FF2B5EF4-FFF2-40B4-BE49-F238E27FC236}">
                  <a16:creationId xmlns:a16="http://schemas.microsoft.com/office/drawing/2014/main" id="{FEC9319F-BA46-4D6A-9FB7-440F769CF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7938" y="14938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Rectangle 128">
              <a:extLst>
                <a:ext uri="{FF2B5EF4-FFF2-40B4-BE49-F238E27FC236}">
                  <a16:creationId xmlns:a16="http://schemas.microsoft.com/office/drawing/2014/main" id="{24287FD4-C8C1-453F-9B52-5406B4797A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7938" y="147478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Rectangle 129">
              <a:extLst>
                <a:ext uri="{FF2B5EF4-FFF2-40B4-BE49-F238E27FC236}">
                  <a16:creationId xmlns:a16="http://schemas.microsoft.com/office/drawing/2014/main" id="{BC6BE533-E4B7-4473-A137-BA4076F0C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7938" y="14557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Rectangle 130">
              <a:extLst>
                <a:ext uri="{FF2B5EF4-FFF2-40B4-BE49-F238E27FC236}">
                  <a16:creationId xmlns:a16="http://schemas.microsoft.com/office/drawing/2014/main" id="{3845F460-1597-4BCA-85E7-E4ED82137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038" y="14938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Rectangle 131">
              <a:extLst>
                <a:ext uri="{FF2B5EF4-FFF2-40B4-BE49-F238E27FC236}">
                  <a16:creationId xmlns:a16="http://schemas.microsoft.com/office/drawing/2014/main" id="{7F09B842-E976-474C-A97E-A2B5DBE39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038" y="147478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Rectangle 132">
              <a:extLst>
                <a:ext uri="{FF2B5EF4-FFF2-40B4-BE49-F238E27FC236}">
                  <a16:creationId xmlns:a16="http://schemas.microsoft.com/office/drawing/2014/main" id="{6534A2DD-95EF-4614-AA52-615301289A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038" y="14557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Rectangle 133">
              <a:extLst>
                <a:ext uri="{FF2B5EF4-FFF2-40B4-BE49-F238E27FC236}">
                  <a16:creationId xmlns:a16="http://schemas.microsoft.com/office/drawing/2014/main" id="{B88920C9-1531-4BCA-B2F6-401DD0A40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838" y="143668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Rectangle 134">
              <a:extLst>
                <a:ext uri="{FF2B5EF4-FFF2-40B4-BE49-F238E27FC236}">
                  <a16:creationId xmlns:a16="http://schemas.microsoft.com/office/drawing/2014/main" id="{F616842F-45AF-4B80-9682-8280983C87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038" y="143668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Rectangle 135">
              <a:extLst>
                <a:ext uri="{FF2B5EF4-FFF2-40B4-BE49-F238E27FC236}">
                  <a16:creationId xmlns:a16="http://schemas.microsoft.com/office/drawing/2014/main" id="{22BEBB4C-958A-44B1-B0A3-7214BF56D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838" y="14176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36">
              <a:extLst>
                <a:ext uri="{FF2B5EF4-FFF2-40B4-BE49-F238E27FC236}">
                  <a16:creationId xmlns:a16="http://schemas.microsoft.com/office/drawing/2014/main" id="{9EEEA511-2D0B-4319-96E8-25496BA0E0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6500" y="1360488"/>
              <a:ext cx="285750" cy="287338"/>
            </a:xfrm>
            <a:custGeom>
              <a:avLst/>
              <a:gdLst>
                <a:gd name="T0" fmla="*/ 860 w 903"/>
                <a:gd name="T1" fmla="*/ 417 h 903"/>
                <a:gd name="T2" fmla="*/ 827 w 903"/>
                <a:gd name="T3" fmla="*/ 417 h 903"/>
                <a:gd name="T4" fmla="*/ 813 w 903"/>
                <a:gd name="T5" fmla="*/ 271 h 903"/>
                <a:gd name="T6" fmla="*/ 831 w 903"/>
                <a:gd name="T7" fmla="*/ 243 h 903"/>
                <a:gd name="T8" fmla="*/ 864 w 903"/>
                <a:gd name="T9" fmla="*/ 250 h 903"/>
                <a:gd name="T10" fmla="*/ 466 w 903"/>
                <a:gd name="T11" fmla="*/ 873 h 903"/>
                <a:gd name="T12" fmla="*/ 38 w 903"/>
                <a:gd name="T13" fmla="*/ 854 h 903"/>
                <a:gd name="T14" fmla="*/ 511 w 903"/>
                <a:gd name="T15" fmla="*/ 828 h 903"/>
                <a:gd name="T16" fmla="*/ 484 w 903"/>
                <a:gd name="T17" fmla="*/ 870 h 903"/>
                <a:gd name="T18" fmla="*/ 484 w 903"/>
                <a:gd name="T19" fmla="*/ 34 h 903"/>
                <a:gd name="T20" fmla="*/ 511 w 903"/>
                <a:gd name="T21" fmla="*/ 76 h 903"/>
                <a:gd name="T22" fmla="*/ 38 w 903"/>
                <a:gd name="T23" fmla="*/ 50 h 903"/>
                <a:gd name="T24" fmla="*/ 753 w 903"/>
                <a:gd name="T25" fmla="*/ 331 h 903"/>
                <a:gd name="T26" fmla="*/ 771 w 903"/>
                <a:gd name="T27" fmla="*/ 296 h 903"/>
                <a:gd name="T28" fmla="*/ 765 w 903"/>
                <a:gd name="T29" fmla="*/ 362 h 903"/>
                <a:gd name="T30" fmla="*/ 753 w 903"/>
                <a:gd name="T31" fmla="*/ 331 h 903"/>
                <a:gd name="T32" fmla="*/ 798 w 903"/>
                <a:gd name="T33" fmla="*/ 232 h 903"/>
                <a:gd name="T34" fmla="*/ 765 w 903"/>
                <a:gd name="T35" fmla="*/ 264 h 903"/>
                <a:gd name="T36" fmla="*/ 736 w 903"/>
                <a:gd name="T37" fmla="*/ 288 h 903"/>
                <a:gd name="T38" fmla="*/ 722 w 903"/>
                <a:gd name="T39" fmla="*/ 325 h 903"/>
                <a:gd name="T40" fmla="*/ 730 w 903"/>
                <a:gd name="T41" fmla="*/ 364 h 903"/>
                <a:gd name="T42" fmla="*/ 755 w 903"/>
                <a:gd name="T43" fmla="*/ 392 h 903"/>
                <a:gd name="T44" fmla="*/ 788 w 903"/>
                <a:gd name="T45" fmla="*/ 415 h 903"/>
                <a:gd name="T46" fmla="*/ 833 w 903"/>
                <a:gd name="T47" fmla="*/ 451 h 903"/>
                <a:gd name="T48" fmla="*/ 836 w 903"/>
                <a:gd name="T49" fmla="*/ 740 h 903"/>
                <a:gd name="T50" fmla="*/ 803 w 903"/>
                <a:gd name="T51" fmla="*/ 780 h 903"/>
                <a:gd name="T52" fmla="*/ 753 w 903"/>
                <a:gd name="T53" fmla="*/ 796 h 903"/>
                <a:gd name="T54" fmla="*/ 702 w 903"/>
                <a:gd name="T55" fmla="*/ 780 h 903"/>
                <a:gd name="T56" fmla="*/ 669 w 903"/>
                <a:gd name="T57" fmla="*/ 740 h 903"/>
                <a:gd name="T58" fmla="*/ 661 w 903"/>
                <a:gd name="T59" fmla="*/ 185 h 903"/>
                <a:gd name="T60" fmla="*/ 645 w 903"/>
                <a:gd name="T61" fmla="*/ 146 h 903"/>
                <a:gd name="T62" fmla="*/ 609 w 903"/>
                <a:gd name="T63" fmla="*/ 121 h 903"/>
                <a:gd name="T64" fmla="*/ 541 w 903"/>
                <a:gd name="T65" fmla="*/ 68 h 903"/>
                <a:gd name="T66" fmla="*/ 524 w 903"/>
                <a:gd name="T67" fmla="*/ 28 h 903"/>
                <a:gd name="T68" fmla="*/ 489 w 903"/>
                <a:gd name="T69" fmla="*/ 4 h 903"/>
                <a:gd name="T70" fmla="*/ 60 w 903"/>
                <a:gd name="T71" fmla="*/ 2 h 903"/>
                <a:gd name="T72" fmla="*/ 22 w 903"/>
                <a:gd name="T73" fmla="*/ 22 h 903"/>
                <a:gd name="T74" fmla="*/ 2 w 903"/>
                <a:gd name="T75" fmla="*/ 60 h 903"/>
                <a:gd name="T76" fmla="*/ 3 w 903"/>
                <a:gd name="T77" fmla="*/ 850 h 903"/>
                <a:gd name="T78" fmla="*/ 27 w 903"/>
                <a:gd name="T79" fmla="*/ 886 h 903"/>
                <a:gd name="T80" fmla="*/ 67 w 903"/>
                <a:gd name="T81" fmla="*/ 903 h 903"/>
                <a:gd name="T82" fmla="*/ 496 w 903"/>
                <a:gd name="T83" fmla="*/ 898 h 903"/>
                <a:gd name="T84" fmla="*/ 529 w 903"/>
                <a:gd name="T85" fmla="*/ 870 h 903"/>
                <a:gd name="T86" fmla="*/ 542 w 903"/>
                <a:gd name="T87" fmla="*/ 828 h 903"/>
                <a:gd name="T88" fmla="*/ 618 w 903"/>
                <a:gd name="T89" fmla="*/ 162 h 903"/>
                <a:gd name="T90" fmla="*/ 632 w 903"/>
                <a:gd name="T91" fmla="*/ 717 h 903"/>
                <a:gd name="T92" fmla="*/ 659 w 903"/>
                <a:gd name="T93" fmla="*/ 782 h 903"/>
                <a:gd name="T94" fmla="*/ 717 w 903"/>
                <a:gd name="T95" fmla="*/ 820 h 903"/>
                <a:gd name="T96" fmla="*/ 788 w 903"/>
                <a:gd name="T97" fmla="*/ 820 h 903"/>
                <a:gd name="T98" fmla="*/ 846 w 903"/>
                <a:gd name="T99" fmla="*/ 782 h 903"/>
                <a:gd name="T100" fmla="*/ 873 w 903"/>
                <a:gd name="T101" fmla="*/ 717 h 903"/>
                <a:gd name="T102" fmla="*/ 895 w 903"/>
                <a:gd name="T103" fmla="*/ 421 h 903"/>
                <a:gd name="T104" fmla="*/ 903 w 903"/>
                <a:gd name="T105" fmla="*/ 265 h 903"/>
                <a:gd name="T106" fmla="*/ 890 w 903"/>
                <a:gd name="T107" fmla="*/ 233 h 903"/>
                <a:gd name="T108" fmla="*/ 861 w 903"/>
                <a:gd name="T109" fmla="*/ 213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03" h="903">
                  <a:moveTo>
                    <a:pt x="873" y="391"/>
                  </a:moveTo>
                  <a:lnTo>
                    <a:pt x="873" y="398"/>
                  </a:lnTo>
                  <a:lnTo>
                    <a:pt x="870" y="403"/>
                  </a:lnTo>
                  <a:lnTo>
                    <a:pt x="867" y="409"/>
                  </a:lnTo>
                  <a:lnTo>
                    <a:pt x="864" y="413"/>
                  </a:lnTo>
                  <a:lnTo>
                    <a:pt x="860" y="417"/>
                  </a:lnTo>
                  <a:lnTo>
                    <a:pt x="854" y="419"/>
                  </a:lnTo>
                  <a:lnTo>
                    <a:pt x="849" y="421"/>
                  </a:lnTo>
                  <a:lnTo>
                    <a:pt x="843" y="421"/>
                  </a:lnTo>
                  <a:lnTo>
                    <a:pt x="837" y="421"/>
                  </a:lnTo>
                  <a:lnTo>
                    <a:pt x="831" y="419"/>
                  </a:lnTo>
                  <a:lnTo>
                    <a:pt x="827" y="417"/>
                  </a:lnTo>
                  <a:lnTo>
                    <a:pt x="821" y="413"/>
                  </a:lnTo>
                  <a:lnTo>
                    <a:pt x="818" y="409"/>
                  </a:lnTo>
                  <a:lnTo>
                    <a:pt x="815" y="403"/>
                  </a:lnTo>
                  <a:lnTo>
                    <a:pt x="814" y="398"/>
                  </a:lnTo>
                  <a:lnTo>
                    <a:pt x="813" y="391"/>
                  </a:lnTo>
                  <a:lnTo>
                    <a:pt x="813" y="271"/>
                  </a:lnTo>
                  <a:lnTo>
                    <a:pt x="814" y="265"/>
                  </a:lnTo>
                  <a:lnTo>
                    <a:pt x="815" y="259"/>
                  </a:lnTo>
                  <a:lnTo>
                    <a:pt x="818" y="254"/>
                  </a:lnTo>
                  <a:lnTo>
                    <a:pt x="821" y="250"/>
                  </a:lnTo>
                  <a:lnTo>
                    <a:pt x="827" y="247"/>
                  </a:lnTo>
                  <a:lnTo>
                    <a:pt x="831" y="243"/>
                  </a:lnTo>
                  <a:lnTo>
                    <a:pt x="837" y="241"/>
                  </a:lnTo>
                  <a:lnTo>
                    <a:pt x="843" y="241"/>
                  </a:lnTo>
                  <a:lnTo>
                    <a:pt x="849" y="241"/>
                  </a:lnTo>
                  <a:lnTo>
                    <a:pt x="854" y="243"/>
                  </a:lnTo>
                  <a:lnTo>
                    <a:pt x="860" y="247"/>
                  </a:lnTo>
                  <a:lnTo>
                    <a:pt x="864" y="250"/>
                  </a:lnTo>
                  <a:lnTo>
                    <a:pt x="867" y="254"/>
                  </a:lnTo>
                  <a:lnTo>
                    <a:pt x="870" y="259"/>
                  </a:lnTo>
                  <a:lnTo>
                    <a:pt x="873" y="265"/>
                  </a:lnTo>
                  <a:lnTo>
                    <a:pt x="873" y="271"/>
                  </a:lnTo>
                  <a:lnTo>
                    <a:pt x="873" y="391"/>
                  </a:lnTo>
                  <a:close/>
                  <a:moveTo>
                    <a:pt x="466" y="873"/>
                  </a:moveTo>
                  <a:lnTo>
                    <a:pt x="75" y="873"/>
                  </a:lnTo>
                  <a:lnTo>
                    <a:pt x="66" y="872"/>
                  </a:lnTo>
                  <a:lnTo>
                    <a:pt x="58" y="870"/>
                  </a:lnTo>
                  <a:lnTo>
                    <a:pt x="50" y="866"/>
                  </a:lnTo>
                  <a:lnTo>
                    <a:pt x="44" y="860"/>
                  </a:lnTo>
                  <a:lnTo>
                    <a:pt x="38" y="854"/>
                  </a:lnTo>
                  <a:lnTo>
                    <a:pt x="34" y="846"/>
                  </a:lnTo>
                  <a:lnTo>
                    <a:pt x="31" y="838"/>
                  </a:lnTo>
                  <a:lnTo>
                    <a:pt x="30" y="828"/>
                  </a:lnTo>
                  <a:lnTo>
                    <a:pt x="30" y="543"/>
                  </a:lnTo>
                  <a:lnTo>
                    <a:pt x="511" y="543"/>
                  </a:lnTo>
                  <a:lnTo>
                    <a:pt x="511" y="828"/>
                  </a:lnTo>
                  <a:lnTo>
                    <a:pt x="511" y="838"/>
                  </a:lnTo>
                  <a:lnTo>
                    <a:pt x="508" y="846"/>
                  </a:lnTo>
                  <a:lnTo>
                    <a:pt x="504" y="854"/>
                  </a:lnTo>
                  <a:lnTo>
                    <a:pt x="498" y="860"/>
                  </a:lnTo>
                  <a:lnTo>
                    <a:pt x="492" y="866"/>
                  </a:lnTo>
                  <a:lnTo>
                    <a:pt x="484" y="870"/>
                  </a:lnTo>
                  <a:lnTo>
                    <a:pt x="476" y="872"/>
                  </a:lnTo>
                  <a:lnTo>
                    <a:pt x="466" y="873"/>
                  </a:lnTo>
                  <a:close/>
                  <a:moveTo>
                    <a:pt x="75" y="30"/>
                  </a:moveTo>
                  <a:lnTo>
                    <a:pt x="466" y="30"/>
                  </a:lnTo>
                  <a:lnTo>
                    <a:pt x="476" y="31"/>
                  </a:lnTo>
                  <a:lnTo>
                    <a:pt x="484" y="34"/>
                  </a:lnTo>
                  <a:lnTo>
                    <a:pt x="492" y="39"/>
                  </a:lnTo>
                  <a:lnTo>
                    <a:pt x="498" y="44"/>
                  </a:lnTo>
                  <a:lnTo>
                    <a:pt x="504" y="50"/>
                  </a:lnTo>
                  <a:lnTo>
                    <a:pt x="508" y="58"/>
                  </a:lnTo>
                  <a:lnTo>
                    <a:pt x="511" y="66"/>
                  </a:lnTo>
                  <a:lnTo>
                    <a:pt x="511" y="76"/>
                  </a:lnTo>
                  <a:lnTo>
                    <a:pt x="511" y="512"/>
                  </a:lnTo>
                  <a:lnTo>
                    <a:pt x="30" y="512"/>
                  </a:lnTo>
                  <a:lnTo>
                    <a:pt x="30" y="75"/>
                  </a:lnTo>
                  <a:lnTo>
                    <a:pt x="31" y="66"/>
                  </a:lnTo>
                  <a:lnTo>
                    <a:pt x="34" y="58"/>
                  </a:lnTo>
                  <a:lnTo>
                    <a:pt x="38" y="50"/>
                  </a:lnTo>
                  <a:lnTo>
                    <a:pt x="44" y="44"/>
                  </a:lnTo>
                  <a:lnTo>
                    <a:pt x="50" y="39"/>
                  </a:lnTo>
                  <a:lnTo>
                    <a:pt x="58" y="34"/>
                  </a:lnTo>
                  <a:lnTo>
                    <a:pt x="66" y="31"/>
                  </a:lnTo>
                  <a:lnTo>
                    <a:pt x="75" y="30"/>
                  </a:lnTo>
                  <a:close/>
                  <a:moveTo>
                    <a:pt x="753" y="331"/>
                  </a:moveTo>
                  <a:lnTo>
                    <a:pt x="754" y="324"/>
                  </a:lnTo>
                  <a:lnTo>
                    <a:pt x="755" y="317"/>
                  </a:lnTo>
                  <a:lnTo>
                    <a:pt x="758" y="311"/>
                  </a:lnTo>
                  <a:lnTo>
                    <a:pt x="761" y="306"/>
                  </a:lnTo>
                  <a:lnTo>
                    <a:pt x="765" y="300"/>
                  </a:lnTo>
                  <a:lnTo>
                    <a:pt x="771" y="296"/>
                  </a:lnTo>
                  <a:lnTo>
                    <a:pt x="776" y="292"/>
                  </a:lnTo>
                  <a:lnTo>
                    <a:pt x="783" y="290"/>
                  </a:lnTo>
                  <a:lnTo>
                    <a:pt x="783" y="374"/>
                  </a:lnTo>
                  <a:lnTo>
                    <a:pt x="776" y="371"/>
                  </a:lnTo>
                  <a:lnTo>
                    <a:pt x="771" y="368"/>
                  </a:lnTo>
                  <a:lnTo>
                    <a:pt x="765" y="362"/>
                  </a:lnTo>
                  <a:lnTo>
                    <a:pt x="761" y="358"/>
                  </a:lnTo>
                  <a:lnTo>
                    <a:pt x="758" y="352"/>
                  </a:lnTo>
                  <a:lnTo>
                    <a:pt x="755" y="345"/>
                  </a:lnTo>
                  <a:lnTo>
                    <a:pt x="754" y="339"/>
                  </a:lnTo>
                  <a:lnTo>
                    <a:pt x="753" y="331"/>
                  </a:lnTo>
                  <a:lnTo>
                    <a:pt x="753" y="331"/>
                  </a:lnTo>
                  <a:close/>
                  <a:moveTo>
                    <a:pt x="843" y="211"/>
                  </a:moveTo>
                  <a:lnTo>
                    <a:pt x="833" y="212"/>
                  </a:lnTo>
                  <a:lnTo>
                    <a:pt x="822" y="214"/>
                  </a:lnTo>
                  <a:lnTo>
                    <a:pt x="814" y="219"/>
                  </a:lnTo>
                  <a:lnTo>
                    <a:pt x="805" y="224"/>
                  </a:lnTo>
                  <a:lnTo>
                    <a:pt x="798" y="232"/>
                  </a:lnTo>
                  <a:lnTo>
                    <a:pt x="792" y="239"/>
                  </a:lnTo>
                  <a:lnTo>
                    <a:pt x="788" y="248"/>
                  </a:lnTo>
                  <a:lnTo>
                    <a:pt x="785" y="257"/>
                  </a:lnTo>
                  <a:lnTo>
                    <a:pt x="778" y="259"/>
                  </a:lnTo>
                  <a:lnTo>
                    <a:pt x="772" y="261"/>
                  </a:lnTo>
                  <a:lnTo>
                    <a:pt x="765" y="264"/>
                  </a:lnTo>
                  <a:lnTo>
                    <a:pt x="760" y="267"/>
                  </a:lnTo>
                  <a:lnTo>
                    <a:pt x="755" y="270"/>
                  </a:lnTo>
                  <a:lnTo>
                    <a:pt x="749" y="273"/>
                  </a:lnTo>
                  <a:lnTo>
                    <a:pt x="745" y="279"/>
                  </a:lnTo>
                  <a:lnTo>
                    <a:pt x="741" y="283"/>
                  </a:lnTo>
                  <a:lnTo>
                    <a:pt x="736" y="288"/>
                  </a:lnTo>
                  <a:lnTo>
                    <a:pt x="733" y="294"/>
                  </a:lnTo>
                  <a:lnTo>
                    <a:pt x="730" y="299"/>
                  </a:lnTo>
                  <a:lnTo>
                    <a:pt x="727" y="306"/>
                  </a:lnTo>
                  <a:lnTo>
                    <a:pt x="725" y="311"/>
                  </a:lnTo>
                  <a:lnTo>
                    <a:pt x="724" y="318"/>
                  </a:lnTo>
                  <a:lnTo>
                    <a:pt x="722" y="325"/>
                  </a:lnTo>
                  <a:lnTo>
                    <a:pt x="722" y="331"/>
                  </a:lnTo>
                  <a:lnTo>
                    <a:pt x="722" y="338"/>
                  </a:lnTo>
                  <a:lnTo>
                    <a:pt x="724" y="345"/>
                  </a:lnTo>
                  <a:lnTo>
                    <a:pt x="725" y="352"/>
                  </a:lnTo>
                  <a:lnTo>
                    <a:pt x="727" y="358"/>
                  </a:lnTo>
                  <a:lnTo>
                    <a:pt x="730" y="364"/>
                  </a:lnTo>
                  <a:lnTo>
                    <a:pt x="733" y="369"/>
                  </a:lnTo>
                  <a:lnTo>
                    <a:pt x="736" y="375"/>
                  </a:lnTo>
                  <a:lnTo>
                    <a:pt x="741" y="380"/>
                  </a:lnTo>
                  <a:lnTo>
                    <a:pt x="745" y="385"/>
                  </a:lnTo>
                  <a:lnTo>
                    <a:pt x="749" y="389"/>
                  </a:lnTo>
                  <a:lnTo>
                    <a:pt x="755" y="392"/>
                  </a:lnTo>
                  <a:lnTo>
                    <a:pt x="760" y="397"/>
                  </a:lnTo>
                  <a:lnTo>
                    <a:pt x="765" y="399"/>
                  </a:lnTo>
                  <a:lnTo>
                    <a:pt x="772" y="402"/>
                  </a:lnTo>
                  <a:lnTo>
                    <a:pt x="778" y="404"/>
                  </a:lnTo>
                  <a:lnTo>
                    <a:pt x="785" y="405"/>
                  </a:lnTo>
                  <a:lnTo>
                    <a:pt x="788" y="415"/>
                  </a:lnTo>
                  <a:lnTo>
                    <a:pt x="792" y="424"/>
                  </a:lnTo>
                  <a:lnTo>
                    <a:pt x="798" y="432"/>
                  </a:lnTo>
                  <a:lnTo>
                    <a:pt x="805" y="439"/>
                  </a:lnTo>
                  <a:lnTo>
                    <a:pt x="814" y="444"/>
                  </a:lnTo>
                  <a:lnTo>
                    <a:pt x="822" y="448"/>
                  </a:lnTo>
                  <a:lnTo>
                    <a:pt x="833" y="451"/>
                  </a:lnTo>
                  <a:lnTo>
                    <a:pt x="843" y="451"/>
                  </a:lnTo>
                  <a:lnTo>
                    <a:pt x="843" y="706"/>
                  </a:lnTo>
                  <a:lnTo>
                    <a:pt x="843" y="714"/>
                  </a:lnTo>
                  <a:lnTo>
                    <a:pt x="842" y="724"/>
                  </a:lnTo>
                  <a:lnTo>
                    <a:pt x="838" y="733"/>
                  </a:lnTo>
                  <a:lnTo>
                    <a:pt x="836" y="740"/>
                  </a:lnTo>
                  <a:lnTo>
                    <a:pt x="832" y="749"/>
                  </a:lnTo>
                  <a:lnTo>
                    <a:pt x="828" y="756"/>
                  </a:lnTo>
                  <a:lnTo>
                    <a:pt x="822" y="763"/>
                  </a:lnTo>
                  <a:lnTo>
                    <a:pt x="817" y="769"/>
                  </a:lnTo>
                  <a:lnTo>
                    <a:pt x="810" y="775"/>
                  </a:lnTo>
                  <a:lnTo>
                    <a:pt x="803" y="780"/>
                  </a:lnTo>
                  <a:lnTo>
                    <a:pt x="795" y="785"/>
                  </a:lnTo>
                  <a:lnTo>
                    <a:pt x="788" y="788"/>
                  </a:lnTo>
                  <a:lnTo>
                    <a:pt x="779" y="791"/>
                  </a:lnTo>
                  <a:lnTo>
                    <a:pt x="771" y="794"/>
                  </a:lnTo>
                  <a:lnTo>
                    <a:pt x="762" y="795"/>
                  </a:lnTo>
                  <a:lnTo>
                    <a:pt x="753" y="796"/>
                  </a:lnTo>
                  <a:lnTo>
                    <a:pt x="743" y="795"/>
                  </a:lnTo>
                  <a:lnTo>
                    <a:pt x="734" y="794"/>
                  </a:lnTo>
                  <a:lnTo>
                    <a:pt x="726" y="791"/>
                  </a:lnTo>
                  <a:lnTo>
                    <a:pt x="717" y="788"/>
                  </a:lnTo>
                  <a:lnTo>
                    <a:pt x="710" y="785"/>
                  </a:lnTo>
                  <a:lnTo>
                    <a:pt x="702" y="780"/>
                  </a:lnTo>
                  <a:lnTo>
                    <a:pt x="695" y="775"/>
                  </a:lnTo>
                  <a:lnTo>
                    <a:pt x="688" y="769"/>
                  </a:lnTo>
                  <a:lnTo>
                    <a:pt x="683" y="763"/>
                  </a:lnTo>
                  <a:lnTo>
                    <a:pt x="677" y="756"/>
                  </a:lnTo>
                  <a:lnTo>
                    <a:pt x="673" y="749"/>
                  </a:lnTo>
                  <a:lnTo>
                    <a:pt x="669" y="740"/>
                  </a:lnTo>
                  <a:lnTo>
                    <a:pt x="667" y="733"/>
                  </a:lnTo>
                  <a:lnTo>
                    <a:pt x="665" y="724"/>
                  </a:lnTo>
                  <a:lnTo>
                    <a:pt x="662" y="714"/>
                  </a:lnTo>
                  <a:lnTo>
                    <a:pt x="662" y="706"/>
                  </a:lnTo>
                  <a:lnTo>
                    <a:pt x="662" y="193"/>
                  </a:lnTo>
                  <a:lnTo>
                    <a:pt x="661" y="185"/>
                  </a:lnTo>
                  <a:lnTo>
                    <a:pt x="660" y="178"/>
                  </a:lnTo>
                  <a:lnTo>
                    <a:pt x="659" y="172"/>
                  </a:lnTo>
                  <a:lnTo>
                    <a:pt x="656" y="164"/>
                  </a:lnTo>
                  <a:lnTo>
                    <a:pt x="653" y="158"/>
                  </a:lnTo>
                  <a:lnTo>
                    <a:pt x="650" y="151"/>
                  </a:lnTo>
                  <a:lnTo>
                    <a:pt x="645" y="146"/>
                  </a:lnTo>
                  <a:lnTo>
                    <a:pt x="640" y="140"/>
                  </a:lnTo>
                  <a:lnTo>
                    <a:pt x="635" y="135"/>
                  </a:lnTo>
                  <a:lnTo>
                    <a:pt x="629" y="131"/>
                  </a:lnTo>
                  <a:lnTo>
                    <a:pt x="623" y="128"/>
                  </a:lnTo>
                  <a:lnTo>
                    <a:pt x="616" y="124"/>
                  </a:lnTo>
                  <a:lnTo>
                    <a:pt x="609" y="121"/>
                  </a:lnTo>
                  <a:lnTo>
                    <a:pt x="602" y="120"/>
                  </a:lnTo>
                  <a:lnTo>
                    <a:pt x="595" y="119"/>
                  </a:lnTo>
                  <a:lnTo>
                    <a:pt x="587" y="118"/>
                  </a:lnTo>
                  <a:lnTo>
                    <a:pt x="542" y="118"/>
                  </a:lnTo>
                  <a:lnTo>
                    <a:pt x="542" y="75"/>
                  </a:lnTo>
                  <a:lnTo>
                    <a:pt x="541" y="68"/>
                  </a:lnTo>
                  <a:lnTo>
                    <a:pt x="540" y="60"/>
                  </a:lnTo>
                  <a:lnTo>
                    <a:pt x="538" y="54"/>
                  </a:lnTo>
                  <a:lnTo>
                    <a:pt x="536" y="46"/>
                  </a:lnTo>
                  <a:lnTo>
                    <a:pt x="533" y="40"/>
                  </a:lnTo>
                  <a:lnTo>
                    <a:pt x="529" y="33"/>
                  </a:lnTo>
                  <a:lnTo>
                    <a:pt x="524" y="28"/>
                  </a:lnTo>
                  <a:lnTo>
                    <a:pt x="520" y="22"/>
                  </a:lnTo>
                  <a:lnTo>
                    <a:pt x="514" y="17"/>
                  </a:lnTo>
                  <a:lnTo>
                    <a:pt x="509" y="13"/>
                  </a:lnTo>
                  <a:lnTo>
                    <a:pt x="503" y="10"/>
                  </a:lnTo>
                  <a:lnTo>
                    <a:pt x="496" y="6"/>
                  </a:lnTo>
                  <a:lnTo>
                    <a:pt x="489" y="4"/>
                  </a:lnTo>
                  <a:lnTo>
                    <a:pt x="481" y="2"/>
                  </a:lnTo>
                  <a:lnTo>
                    <a:pt x="475" y="1"/>
                  </a:lnTo>
                  <a:lnTo>
                    <a:pt x="466" y="0"/>
                  </a:lnTo>
                  <a:lnTo>
                    <a:pt x="75" y="0"/>
                  </a:lnTo>
                  <a:lnTo>
                    <a:pt x="67" y="1"/>
                  </a:lnTo>
                  <a:lnTo>
                    <a:pt x="60" y="2"/>
                  </a:lnTo>
                  <a:lnTo>
                    <a:pt x="53" y="3"/>
                  </a:lnTo>
                  <a:lnTo>
                    <a:pt x="46" y="6"/>
                  </a:lnTo>
                  <a:lnTo>
                    <a:pt x="39" y="10"/>
                  </a:lnTo>
                  <a:lnTo>
                    <a:pt x="33" y="13"/>
                  </a:lnTo>
                  <a:lnTo>
                    <a:pt x="27" y="17"/>
                  </a:lnTo>
                  <a:lnTo>
                    <a:pt x="22" y="22"/>
                  </a:lnTo>
                  <a:lnTo>
                    <a:pt x="17" y="28"/>
                  </a:lnTo>
                  <a:lnTo>
                    <a:pt x="12" y="33"/>
                  </a:lnTo>
                  <a:lnTo>
                    <a:pt x="9" y="40"/>
                  </a:lnTo>
                  <a:lnTo>
                    <a:pt x="6" y="46"/>
                  </a:lnTo>
                  <a:lnTo>
                    <a:pt x="3" y="54"/>
                  </a:lnTo>
                  <a:lnTo>
                    <a:pt x="2" y="60"/>
                  </a:lnTo>
                  <a:lnTo>
                    <a:pt x="1" y="68"/>
                  </a:lnTo>
                  <a:lnTo>
                    <a:pt x="0" y="76"/>
                  </a:lnTo>
                  <a:lnTo>
                    <a:pt x="0" y="828"/>
                  </a:lnTo>
                  <a:lnTo>
                    <a:pt x="1" y="835"/>
                  </a:lnTo>
                  <a:lnTo>
                    <a:pt x="2" y="843"/>
                  </a:lnTo>
                  <a:lnTo>
                    <a:pt x="3" y="850"/>
                  </a:lnTo>
                  <a:lnTo>
                    <a:pt x="6" y="857"/>
                  </a:lnTo>
                  <a:lnTo>
                    <a:pt x="9" y="864"/>
                  </a:lnTo>
                  <a:lnTo>
                    <a:pt x="12" y="870"/>
                  </a:lnTo>
                  <a:lnTo>
                    <a:pt x="17" y="876"/>
                  </a:lnTo>
                  <a:lnTo>
                    <a:pt x="22" y="882"/>
                  </a:lnTo>
                  <a:lnTo>
                    <a:pt x="27" y="886"/>
                  </a:lnTo>
                  <a:lnTo>
                    <a:pt x="33" y="890"/>
                  </a:lnTo>
                  <a:lnTo>
                    <a:pt x="39" y="894"/>
                  </a:lnTo>
                  <a:lnTo>
                    <a:pt x="46" y="898"/>
                  </a:lnTo>
                  <a:lnTo>
                    <a:pt x="53" y="900"/>
                  </a:lnTo>
                  <a:lnTo>
                    <a:pt x="60" y="902"/>
                  </a:lnTo>
                  <a:lnTo>
                    <a:pt x="67" y="903"/>
                  </a:lnTo>
                  <a:lnTo>
                    <a:pt x="75" y="903"/>
                  </a:lnTo>
                  <a:lnTo>
                    <a:pt x="466" y="903"/>
                  </a:lnTo>
                  <a:lnTo>
                    <a:pt x="475" y="903"/>
                  </a:lnTo>
                  <a:lnTo>
                    <a:pt x="481" y="902"/>
                  </a:lnTo>
                  <a:lnTo>
                    <a:pt x="489" y="900"/>
                  </a:lnTo>
                  <a:lnTo>
                    <a:pt x="496" y="898"/>
                  </a:lnTo>
                  <a:lnTo>
                    <a:pt x="503" y="894"/>
                  </a:lnTo>
                  <a:lnTo>
                    <a:pt x="509" y="890"/>
                  </a:lnTo>
                  <a:lnTo>
                    <a:pt x="514" y="886"/>
                  </a:lnTo>
                  <a:lnTo>
                    <a:pt x="520" y="882"/>
                  </a:lnTo>
                  <a:lnTo>
                    <a:pt x="524" y="876"/>
                  </a:lnTo>
                  <a:lnTo>
                    <a:pt x="529" y="870"/>
                  </a:lnTo>
                  <a:lnTo>
                    <a:pt x="533" y="864"/>
                  </a:lnTo>
                  <a:lnTo>
                    <a:pt x="536" y="858"/>
                  </a:lnTo>
                  <a:lnTo>
                    <a:pt x="538" y="850"/>
                  </a:lnTo>
                  <a:lnTo>
                    <a:pt x="540" y="843"/>
                  </a:lnTo>
                  <a:lnTo>
                    <a:pt x="541" y="835"/>
                  </a:lnTo>
                  <a:lnTo>
                    <a:pt x="542" y="828"/>
                  </a:lnTo>
                  <a:lnTo>
                    <a:pt x="542" y="148"/>
                  </a:lnTo>
                  <a:lnTo>
                    <a:pt x="587" y="148"/>
                  </a:lnTo>
                  <a:lnTo>
                    <a:pt x="596" y="149"/>
                  </a:lnTo>
                  <a:lnTo>
                    <a:pt x="605" y="152"/>
                  </a:lnTo>
                  <a:lnTo>
                    <a:pt x="612" y="157"/>
                  </a:lnTo>
                  <a:lnTo>
                    <a:pt x="618" y="162"/>
                  </a:lnTo>
                  <a:lnTo>
                    <a:pt x="625" y="168"/>
                  </a:lnTo>
                  <a:lnTo>
                    <a:pt x="628" y="176"/>
                  </a:lnTo>
                  <a:lnTo>
                    <a:pt x="631" y="184"/>
                  </a:lnTo>
                  <a:lnTo>
                    <a:pt x="632" y="193"/>
                  </a:lnTo>
                  <a:lnTo>
                    <a:pt x="632" y="706"/>
                  </a:lnTo>
                  <a:lnTo>
                    <a:pt x="632" y="717"/>
                  </a:lnTo>
                  <a:lnTo>
                    <a:pt x="635" y="729"/>
                  </a:lnTo>
                  <a:lnTo>
                    <a:pt x="638" y="741"/>
                  </a:lnTo>
                  <a:lnTo>
                    <a:pt x="642" y="752"/>
                  </a:lnTo>
                  <a:lnTo>
                    <a:pt x="646" y="763"/>
                  </a:lnTo>
                  <a:lnTo>
                    <a:pt x="653" y="772"/>
                  </a:lnTo>
                  <a:lnTo>
                    <a:pt x="659" y="782"/>
                  </a:lnTo>
                  <a:lnTo>
                    <a:pt x="668" y="790"/>
                  </a:lnTo>
                  <a:lnTo>
                    <a:pt x="676" y="798"/>
                  </a:lnTo>
                  <a:lnTo>
                    <a:pt x="685" y="805"/>
                  </a:lnTo>
                  <a:lnTo>
                    <a:pt x="696" y="811"/>
                  </a:lnTo>
                  <a:lnTo>
                    <a:pt x="705" y="816"/>
                  </a:lnTo>
                  <a:lnTo>
                    <a:pt x="717" y="820"/>
                  </a:lnTo>
                  <a:lnTo>
                    <a:pt x="728" y="824"/>
                  </a:lnTo>
                  <a:lnTo>
                    <a:pt x="741" y="825"/>
                  </a:lnTo>
                  <a:lnTo>
                    <a:pt x="753" y="826"/>
                  </a:lnTo>
                  <a:lnTo>
                    <a:pt x="764" y="825"/>
                  </a:lnTo>
                  <a:lnTo>
                    <a:pt x="777" y="824"/>
                  </a:lnTo>
                  <a:lnTo>
                    <a:pt x="788" y="820"/>
                  </a:lnTo>
                  <a:lnTo>
                    <a:pt x="800" y="816"/>
                  </a:lnTo>
                  <a:lnTo>
                    <a:pt x="809" y="811"/>
                  </a:lnTo>
                  <a:lnTo>
                    <a:pt x="820" y="805"/>
                  </a:lnTo>
                  <a:lnTo>
                    <a:pt x="829" y="798"/>
                  </a:lnTo>
                  <a:lnTo>
                    <a:pt x="837" y="790"/>
                  </a:lnTo>
                  <a:lnTo>
                    <a:pt x="846" y="782"/>
                  </a:lnTo>
                  <a:lnTo>
                    <a:pt x="852" y="772"/>
                  </a:lnTo>
                  <a:lnTo>
                    <a:pt x="859" y="763"/>
                  </a:lnTo>
                  <a:lnTo>
                    <a:pt x="863" y="752"/>
                  </a:lnTo>
                  <a:lnTo>
                    <a:pt x="867" y="741"/>
                  </a:lnTo>
                  <a:lnTo>
                    <a:pt x="870" y="729"/>
                  </a:lnTo>
                  <a:lnTo>
                    <a:pt x="873" y="717"/>
                  </a:lnTo>
                  <a:lnTo>
                    <a:pt x="873" y="706"/>
                  </a:lnTo>
                  <a:lnTo>
                    <a:pt x="873" y="444"/>
                  </a:lnTo>
                  <a:lnTo>
                    <a:pt x="879" y="440"/>
                  </a:lnTo>
                  <a:lnTo>
                    <a:pt x="885" y="434"/>
                  </a:lnTo>
                  <a:lnTo>
                    <a:pt x="891" y="428"/>
                  </a:lnTo>
                  <a:lnTo>
                    <a:pt x="895" y="421"/>
                  </a:lnTo>
                  <a:lnTo>
                    <a:pt x="898" y="415"/>
                  </a:lnTo>
                  <a:lnTo>
                    <a:pt x="901" y="408"/>
                  </a:lnTo>
                  <a:lnTo>
                    <a:pt x="903" y="400"/>
                  </a:lnTo>
                  <a:lnTo>
                    <a:pt x="903" y="391"/>
                  </a:lnTo>
                  <a:lnTo>
                    <a:pt x="903" y="271"/>
                  </a:lnTo>
                  <a:lnTo>
                    <a:pt x="903" y="265"/>
                  </a:lnTo>
                  <a:lnTo>
                    <a:pt x="902" y="259"/>
                  </a:lnTo>
                  <a:lnTo>
                    <a:pt x="901" y="253"/>
                  </a:lnTo>
                  <a:lnTo>
                    <a:pt x="898" y="248"/>
                  </a:lnTo>
                  <a:lnTo>
                    <a:pt x="896" y="242"/>
                  </a:lnTo>
                  <a:lnTo>
                    <a:pt x="893" y="238"/>
                  </a:lnTo>
                  <a:lnTo>
                    <a:pt x="890" y="233"/>
                  </a:lnTo>
                  <a:lnTo>
                    <a:pt x="885" y="228"/>
                  </a:lnTo>
                  <a:lnTo>
                    <a:pt x="881" y="225"/>
                  </a:lnTo>
                  <a:lnTo>
                    <a:pt x="877" y="221"/>
                  </a:lnTo>
                  <a:lnTo>
                    <a:pt x="872" y="219"/>
                  </a:lnTo>
                  <a:lnTo>
                    <a:pt x="866" y="216"/>
                  </a:lnTo>
                  <a:lnTo>
                    <a:pt x="861" y="213"/>
                  </a:lnTo>
                  <a:lnTo>
                    <a:pt x="855" y="212"/>
                  </a:lnTo>
                  <a:lnTo>
                    <a:pt x="849" y="211"/>
                  </a:lnTo>
                  <a:lnTo>
                    <a:pt x="843" y="211"/>
                  </a:lnTo>
                  <a:lnTo>
                    <a:pt x="843" y="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76E9FB28-210F-4C1E-81F4-6353D26C1619}"/>
              </a:ext>
            </a:extLst>
          </p:cNvPr>
          <p:cNvGrpSpPr/>
          <p:nvPr/>
        </p:nvGrpSpPr>
        <p:grpSpPr>
          <a:xfrm>
            <a:off x="1342050" y="4251662"/>
            <a:ext cx="272358" cy="272358"/>
            <a:chOff x="2598738" y="3081338"/>
            <a:chExt cx="287338" cy="287338"/>
          </a:xfrm>
          <a:solidFill>
            <a:schemeClr val="bg1"/>
          </a:solidFill>
        </p:grpSpPr>
        <p:sp>
          <p:nvSpPr>
            <p:cNvPr id="158" name="Freeform 323">
              <a:extLst>
                <a:ext uri="{FF2B5EF4-FFF2-40B4-BE49-F238E27FC236}">
                  <a16:creationId xmlns:a16="http://schemas.microsoft.com/office/drawing/2014/main" id="{F1D20603-0502-4AAD-8A8E-8725B658EC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8738" y="3081338"/>
              <a:ext cx="287338" cy="287338"/>
            </a:xfrm>
            <a:custGeom>
              <a:avLst/>
              <a:gdLst>
                <a:gd name="T0" fmla="*/ 869 w 903"/>
                <a:gd name="T1" fmla="*/ 836 h 903"/>
                <a:gd name="T2" fmla="*/ 852 w 903"/>
                <a:gd name="T3" fmla="*/ 859 h 903"/>
                <a:gd name="T4" fmla="*/ 825 w 903"/>
                <a:gd name="T5" fmla="*/ 872 h 903"/>
                <a:gd name="T6" fmla="*/ 790 w 903"/>
                <a:gd name="T7" fmla="*/ 870 h 903"/>
                <a:gd name="T8" fmla="*/ 760 w 903"/>
                <a:gd name="T9" fmla="*/ 834 h 903"/>
                <a:gd name="T10" fmla="*/ 701 w 903"/>
                <a:gd name="T11" fmla="*/ 729 h 903"/>
                <a:gd name="T12" fmla="*/ 630 w 903"/>
                <a:gd name="T13" fmla="*/ 609 h 903"/>
                <a:gd name="T14" fmla="*/ 287 w 903"/>
                <a:gd name="T15" fmla="*/ 601 h 903"/>
                <a:gd name="T16" fmla="*/ 257 w 903"/>
                <a:gd name="T17" fmla="*/ 637 h 903"/>
                <a:gd name="T18" fmla="*/ 191 w 903"/>
                <a:gd name="T19" fmla="*/ 748 h 903"/>
                <a:gd name="T20" fmla="*/ 133 w 903"/>
                <a:gd name="T21" fmla="*/ 850 h 903"/>
                <a:gd name="T22" fmla="*/ 110 w 903"/>
                <a:gd name="T23" fmla="*/ 871 h 903"/>
                <a:gd name="T24" fmla="*/ 73 w 903"/>
                <a:gd name="T25" fmla="*/ 870 h 903"/>
                <a:gd name="T26" fmla="*/ 49 w 903"/>
                <a:gd name="T27" fmla="*/ 855 h 903"/>
                <a:gd name="T28" fmla="*/ 33 w 903"/>
                <a:gd name="T29" fmla="*/ 830 h 903"/>
                <a:gd name="T30" fmla="*/ 32 w 903"/>
                <a:gd name="T31" fmla="*/ 422 h 903"/>
                <a:gd name="T32" fmla="*/ 53 w 903"/>
                <a:gd name="T33" fmla="*/ 360 h 903"/>
                <a:gd name="T34" fmla="*/ 101 w 903"/>
                <a:gd name="T35" fmla="*/ 317 h 903"/>
                <a:gd name="T36" fmla="*/ 166 w 903"/>
                <a:gd name="T37" fmla="*/ 300 h 903"/>
                <a:gd name="T38" fmla="*/ 765 w 903"/>
                <a:gd name="T39" fmla="*/ 303 h 903"/>
                <a:gd name="T40" fmla="*/ 824 w 903"/>
                <a:gd name="T41" fmla="*/ 331 h 903"/>
                <a:gd name="T42" fmla="*/ 863 w 903"/>
                <a:gd name="T43" fmla="*/ 383 h 903"/>
                <a:gd name="T44" fmla="*/ 873 w 903"/>
                <a:gd name="T45" fmla="*/ 813 h 903"/>
                <a:gd name="T46" fmla="*/ 392 w 903"/>
                <a:gd name="T47" fmla="*/ 240 h 903"/>
                <a:gd name="T48" fmla="*/ 541 w 903"/>
                <a:gd name="T49" fmla="*/ 220 h 903"/>
                <a:gd name="T50" fmla="*/ 530 w 903"/>
                <a:gd name="T51" fmla="*/ 211 h 903"/>
                <a:gd name="T52" fmla="*/ 480 w 903"/>
                <a:gd name="T53" fmla="*/ 72 h 903"/>
                <a:gd name="T54" fmla="*/ 462 w 903"/>
                <a:gd name="T55" fmla="*/ 32 h 903"/>
                <a:gd name="T56" fmla="*/ 427 w 903"/>
                <a:gd name="T57" fmla="*/ 6 h 903"/>
                <a:gd name="T58" fmla="*/ 196 w 903"/>
                <a:gd name="T59" fmla="*/ 0 h 903"/>
                <a:gd name="T60" fmla="*/ 184 w 903"/>
                <a:gd name="T61" fmla="*/ 6 h 903"/>
                <a:gd name="T62" fmla="*/ 182 w 903"/>
                <a:gd name="T63" fmla="*/ 20 h 903"/>
                <a:gd name="T64" fmla="*/ 192 w 903"/>
                <a:gd name="T65" fmla="*/ 30 h 903"/>
                <a:gd name="T66" fmla="*/ 409 w 903"/>
                <a:gd name="T67" fmla="*/ 32 h 903"/>
                <a:gd name="T68" fmla="*/ 434 w 903"/>
                <a:gd name="T69" fmla="*/ 47 h 903"/>
                <a:gd name="T70" fmla="*/ 449 w 903"/>
                <a:gd name="T71" fmla="*/ 72 h 903"/>
                <a:gd name="T72" fmla="*/ 377 w 903"/>
                <a:gd name="T73" fmla="*/ 210 h 903"/>
                <a:gd name="T74" fmla="*/ 364 w 903"/>
                <a:gd name="T75" fmla="*/ 216 h 903"/>
                <a:gd name="T76" fmla="*/ 166 w 903"/>
                <a:gd name="T77" fmla="*/ 270 h 903"/>
                <a:gd name="T78" fmla="*/ 86 w 903"/>
                <a:gd name="T79" fmla="*/ 290 h 903"/>
                <a:gd name="T80" fmla="*/ 28 w 903"/>
                <a:gd name="T81" fmla="*/ 343 h 903"/>
                <a:gd name="T82" fmla="*/ 2 w 903"/>
                <a:gd name="T83" fmla="*/ 419 h 903"/>
                <a:gd name="T84" fmla="*/ 5 w 903"/>
                <a:gd name="T85" fmla="*/ 839 h 903"/>
                <a:gd name="T86" fmla="*/ 27 w 903"/>
                <a:gd name="T87" fmla="*/ 876 h 903"/>
                <a:gd name="T88" fmla="*/ 64 w 903"/>
                <a:gd name="T89" fmla="*/ 898 h 903"/>
                <a:gd name="T90" fmla="*/ 121 w 903"/>
                <a:gd name="T91" fmla="*/ 900 h 903"/>
                <a:gd name="T92" fmla="*/ 154 w 903"/>
                <a:gd name="T93" fmla="*/ 873 h 903"/>
                <a:gd name="T94" fmla="*/ 217 w 903"/>
                <a:gd name="T95" fmla="*/ 764 h 903"/>
                <a:gd name="T96" fmla="*/ 279 w 903"/>
                <a:gd name="T97" fmla="*/ 658 h 903"/>
                <a:gd name="T98" fmla="*/ 653 w 903"/>
                <a:gd name="T99" fmla="*/ 705 h 903"/>
                <a:gd name="T100" fmla="*/ 703 w 903"/>
                <a:gd name="T101" fmla="*/ 796 h 903"/>
                <a:gd name="T102" fmla="*/ 765 w 903"/>
                <a:gd name="T103" fmla="*/ 890 h 903"/>
                <a:gd name="T104" fmla="*/ 796 w 903"/>
                <a:gd name="T105" fmla="*/ 902 h 903"/>
                <a:gd name="T106" fmla="*/ 840 w 903"/>
                <a:gd name="T107" fmla="*/ 898 h 903"/>
                <a:gd name="T108" fmla="*/ 878 w 903"/>
                <a:gd name="T109" fmla="*/ 876 h 903"/>
                <a:gd name="T110" fmla="*/ 899 w 903"/>
                <a:gd name="T111" fmla="*/ 839 h 903"/>
                <a:gd name="T112" fmla="*/ 902 w 903"/>
                <a:gd name="T113" fmla="*/ 419 h 903"/>
                <a:gd name="T114" fmla="*/ 876 w 903"/>
                <a:gd name="T115" fmla="*/ 343 h 903"/>
                <a:gd name="T116" fmla="*/ 818 w 903"/>
                <a:gd name="T117" fmla="*/ 290 h 903"/>
                <a:gd name="T118" fmla="*/ 738 w 903"/>
                <a:gd name="T119" fmla="*/ 27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03" h="903">
                  <a:moveTo>
                    <a:pt x="873" y="813"/>
                  </a:moveTo>
                  <a:lnTo>
                    <a:pt x="873" y="818"/>
                  </a:lnTo>
                  <a:lnTo>
                    <a:pt x="872" y="824"/>
                  </a:lnTo>
                  <a:lnTo>
                    <a:pt x="870" y="830"/>
                  </a:lnTo>
                  <a:lnTo>
                    <a:pt x="869" y="836"/>
                  </a:lnTo>
                  <a:lnTo>
                    <a:pt x="866" y="842"/>
                  </a:lnTo>
                  <a:lnTo>
                    <a:pt x="863" y="846"/>
                  </a:lnTo>
                  <a:lnTo>
                    <a:pt x="860" y="850"/>
                  </a:lnTo>
                  <a:lnTo>
                    <a:pt x="856" y="855"/>
                  </a:lnTo>
                  <a:lnTo>
                    <a:pt x="852" y="859"/>
                  </a:lnTo>
                  <a:lnTo>
                    <a:pt x="847" y="862"/>
                  </a:lnTo>
                  <a:lnTo>
                    <a:pt x="842" y="865"/>
                  </a:lnTo>
                  <a:lnTo>
                    <a:pt x="837" y="867"/>
                  </a:lnTo>
                  <a:lnTo>
                    <a:pt x="832" y="870"/>
                  </a:lnTo>
                  <a:lnTo>
                    <a:pt x="825" y="872"/>
                  </a:lnTo>
                  <a:lnTo>
                    <a:pt x="820" y="873"/>
                  </a:lnTo>
                  <a:lnTo>
                    <a:pt x="813" y="873"/>
                  </a:lnTo>
                  <a:lnTo>
                    <a:pt x="803" y="873"/>
                  </a:lnTo>
                  <a:lnTo>
                    <a:pt x="794" y="871"/>
                  </a:lnTo>
                  <a:lnTo>
                    <a:pt x="790" y="870"/>
                  </a:lnTo>
                  <a:lnTo>
                    <a:pt x="787" y="867"/>
                  </a:lnTo>
                  <a:lnTo>
                    <a:pt x="782" y="865"/>
                  </a:lnTo>
                  <a:lnTo>
                    <a:pt x="778" y="861"/>
                  </a:lnTo>
                  <a:lnTo>
                    <a:pt x="770" y="850"/>
                  </a:lnTo>
                  <a:lnTo>
                    <a:pt x="760" y="834"/>
                  </a:lnTo>
                  <a:lnTo>
                    <a:pt x="747" y="812"/>
                  </a:lnTo>
                  <a:lnTo>
                    <a:pt x="730" y="781"/>
                  </a:lnTo>
                  <a:lnTo>
                    <a:pt x="721" y="765"/>
                  </a:lnTo>
                  <a:lnTo>
                    <a:pt x="712" y="748"/>
                  </a:lnTo>
                  <a:lnTo>
                    <a:pt x="701" y="729"/>
                  </a:lnTo>
                  <a:lnTo>
                    <a:pt x="689" y="709"/>
                  </a:lnTo>
                  <a:lnTo>
                    <a:pt x="676" y="686"/>
                  </a:lnTo>
                  <a:lnTo>
                    <a:pt x="662" y="663"/>
                  </a:lnTo>
                  <a:lnTo>
                    <a:pt x="647" y="637"/>
                  </a:lnTo>
                  <a:lnTo>
                    <a:pt x="630" y="609"/>
                  </a:lnTo>
                  <a:lnTo>
                    <a:pt x="628" y="606"/>
                  </a:lnTo>
                  <a:lnTo>
                    <a:pt x="625" y="604"/>
                  </a:lnTo>
                  <a:lnTo>
                    <a:pt x="621" y="602"/>
                  </a:lnTo>
                  <a:lnTo>
                    <a:pt x="617" y="601"/>
                  </a:lnTo>
                  <a:lnTo>
                    <a:pt x="287" y="601"/>
                  </a:lnTo>
                  <a:lnTo>
                    <a:pt x="283" y="602"/>
                  </a:lnTo>
                  <a:lnTo>
                    <a:pt x="279" y="604"/>
                  </a:lnTo>
                  <a:lnTo>
                    <a:pt x="276" y="606"/>
                  </a:lnTo>
                  <a:lnTo>
                    <a:pt x="273" y="609"/>
                  </a:lnTo>
                  <a:lnTo>
                    <a:pt x="257" y="637"/>
                  </a:lnTo>
                  <a:lnTo>
                    <a:pt x="242" y="663"/>
                  </a:lnTo>
                  <a:lnTo>
                    <a:pt x="227" y="687"/>
                  </a:lnTo>
                  <a:lnTo>
                    <a:pt x="214" y="710"/>
                  </a:lnTo>
                  <a:lnTo>
                    <a:pt x="202" y="730"/>
                  </a:lnTo>
                  <a:lnTo>
                    <a:pt x="191" y="748"/>
                  </a:lnTo>
                  <a:lnTo>
                    <a:pt x="182" y="765"/>
                  </a:lnTo>
                  <a:lnTo>
                    <a:pt x="173" y="782"/>
                  </a:lnTo>
                  <a:lnTo>
                    <a:pt x="156" y="812"/>
                  </a:lnTo>
                  <a:lnTo>
                    <a:pt x="143" y="834"/>
                  </a:lnTo>
                  <a:lnTo>
                    <a:pt x="133" y="850"/>
                  </a:lnTo>
                  <a:lnTo>
                    <a:pt x="125" y="861"/>
                  </a:lnTo>
                  <a:lnTo>
                    <a:pt x="121" y="865"/>
                  </a:lnTo>
                  <a:lnTo>
                    <a:pt x="117" y="867"/>
                  </a:lnTo>
                  <a:lnTo>
                    <a:pt x="114" y="870"/>
                  </a:lnTo>
                  <a:lnTo>
                    <a:pt x="110" y="871"/>
                  </a:lnTo>
                  <a:lnTo>
                    <a:pt x="101" y="873"/>
                  </a:lnTo>
                  <a:lnTo>
                    <a:pt x="92" y="873"/>
                  </a:lnTo>
                  <a:lnTo>
                    <a:pt x="85" y="872"/>
                  </a:lnTo>
                  <a:lnTo>
                    <a:pt x="79" y="872"/>
                  </a:lnTo>
                  <a:lnTo>
                    <a:pt x="73" y="870"/>
                  </a:lnTo>
                  <a:lnTo>
                    <a:pt x="68" y="867"/>
                  </a:lnTo>
                  <a:lnTo>
                    <a:pt x="63" y="865"/>
                  </a:lnTo>
                  <a:lnTo>
                    <a:pt x="57" y="862"/>
                  </a:lnTo>
                  <a:lnTo>
                    <a:pt x="53" y="859"/>
                  </a:lnTo>
                  <a:lnTo>
                    <a:pt x="49" y="855"/>
                  </a:lnTo>
                  <a:lnTo>
                    <a:pt x="44" y="850"/>
                  </a:lnTo>
                  <a:lnTo>
                    <a:pt x="41" y="846"/>
                  </a:lnTo>
                  <a:lnTo>
                    <a:pt x="38" y="841"/>
                  </a:lnTo>
                  <a:lnTo>
                    <a:pt x="35" y="835"/>
                  </a:lnTo>
                  <a:lnTo>
                    <a:pt x="33" y="830"/>
                  </a:lnTo>
                  <a:lnTo>
                    <a:pt x="32" y="824"/>
                  </a:lnTo>
                  <a:lnTo>
                    <a:pt x="30" y="818"/>
                  </a:lnTo>
                  <a:lnTo>
                    <a:pt x="30" y="813"/>
                  </a:lnTo>
                  <a:lnTo>
                    <a:pt x="30" y="436"/>
                  </a:lnTo>
                  <a:lnTo>
                    <a:pt x="32" y="422"/>
                  </a:lnTo>
                  <a:lnTo>
                    <a:pt x="33" y="408"/>
                  </a:lnTo>
                  <a:lnTo>
                    <a:pt x="36" y="395"/>
                  </a:lnTo>
                  <a:lnTo>
                    <a:pt x="41" y="383"/>
                  </a:lnTo>
                  <a:lnTo>
                    <a:pt x="47" y="371"/>
                  </a:lnTo>
                  <a:lnTo>
                    <a:pt x="53" y="360"/>
                  </a:lnTo>
                  <a:lnTo>
                    <a:pt x="60" y="349"/>
                  </a:lnTo>
                  <a:lnTo>
                    <a:pt x="69" y="340"/>
                  </a:lnTo>
                  <a:lnTo>
                    <a:pt x="79" y="331"/>
                  </a:lnTo>
                  <a:lnTo>
                    <a:pt x="89" y="324"/>
                  </a:lnTo>
                  <a:lnTo>
                    <a:pt x="101" y="317"/>
                  </a:lnTo>
                  <a:lnTo>
                    <a:pt x="113" y="311"/>
                  </a:lnTo>
                  <a:lnTo>
                    <a:pt x="125" y="306"/>
                  </a:lnTo>
                  <a:lnTo>
                    <a:pt x="138" y="303"/>
                  </a:lnTo>
                  <a:lnTo>
                    <a:pt x="152" y="301"/>
                  </a:lnTo>
                  <a:lnTo>
                    <a:pt x="166" y="300"/>
                  </a:lnTo>
                  <a:lnTo>
                    <a:pt x="377" y="300"/>
                  </a:lnTo>
                  <a:lnTo>
                    <a:pt x="527" y="300"/>
                  </a:lnTo>
                  <a:lnTo>
                    <a:pt x="738" y="300"/>
                  </a:lnTo>
                  <a:lnTo>
                    <a:pt x="752" y="301"/>
                  </a:lnTo>
                  <a:lnTo>
                    <a:pt x="765" y="303"/>
                  </a:lnTo>
                  <a:lnTo>
                    <a:pt x="779" y="306"/>
                  </a:lnTo>
                  <a:lnTo>
                    <a:pt x="791" y="311"/>
                  </a:lnTo>
                  <a:lnTo>
                    <a:pt x="803" y="316"/>
                  </a:lnTo>
                  <a:lnTo>
                    <a:pt x="814" y="324"/>
                  </a:lnTo>
                  <a:lnTo>
                    <a:pt x="824" y="331"/>
                  </a:lnTo>
                  <a:lnTo>
                    <a:pt x="834" y="340"/>
                  </a:lnTo>
                  <a:lnTo>
                    <a:pt x="842" y="349"/>
                  </a:lnTo>
                  <a:lnTo>
                    <a:pt x="851" y="360"/>
                  </a:lnTo>
                  <a:lnTo>
                    <a:pt x="857" y="371"/>
                  </a:lnTo>
                  <a:lnTo>
                    <a:pt x="863" y="383"/>
                  </a:lnTo>
                  <a:lnTo>
                    <a:pt x="867" y="395"/>
                  </a:lnTo>
                  <a:lnTo>
                    <a:pt x="870" y="408"/>
                  </a:lnTo>
                  <a:lnTo>
                    <a:pt x="872" y="422"/>
                  </a:lnTo>
                  <a:lnTo>
                    <a:pt x="873" y="436"/>
                  </a:lnTo>
                  <a:lnTo>
                    <a:pt x="873" y="813"/>
                  </a:lnTo>
                  <a:close/>
                  <a:moveTo>
                    <a:pt x="392" y="240"/>
                  </a:moveTo>
                  <a:lnTo>
                    <a:pt x="512" y="240"/>
                  </a:lnTo>
                  <a:lnTo>
                    <a:pt x="512" y="270"/>
                  </a:lnTo>
                  <a:lnTo>
                    <a:pt x="392" y="270"/>
                  </a:lnTo>
                  <a:lnTo>
                    <a:pt x="392" y="240"/>
                  </a:lnTo>
                  <a:close/>
                  <a:moveTo>
                    <a:pt x="738" y="270"/>
                  </a:moveTo>
                  <a:lnTo>
                    <a:pt x="542" y="270"/>
                  </a:lnTo>
                  <a:lnTo>
                    <a:pt x="542" y="225"/>
                  </a:lnTo>
                  <a:lnTo>
                    <a:pt x="542" y="222"/>
                  </a:lnTo>
                  <a:lnTo>
                    <a:pt x="541" y="220"/>
                  </a:lnTo>
                  <a:lnTo>
                    <a:pt x="540" y="216"/>
                  </a:lnTo>
                  <a:lnTo>
                    <a:pt x="538" y="214"/>
                  </a:lnTo>
                  <a:lnTo>
                    <a:pt x="536" y="213"/>
                  </a:lnTo>
                  <a:lnTo>
                    <a:pt x="533" y="211"/>
                  </a:lnTo>
                  <a:lnTo>
                    <a:pt x="530" y="211"/>
                  </a:lnTo>
                  <a:lnTo>
                    <a:pt x="527" y="210"/>
                  </a:lnTo>
                  <a:lnTo>
                    <a:pt x="482" y="210"/>
                  </a:lnTo>
                  <a:lnTo>
                    <a:pt x="482" y="90"/>
                  </a:lnTo>
                  <a:lnTo>
                    <a:pt x="482" y="80"/>
                  </a:lnTo>
                  <a:lnTo>
                    <a:pt x="480" y="72"/>
                  </a:lnTo>
                  <a:lnTo>
                    <a:pt x="478" y="63"/>
                  </a:lnTo>
                  <a:lnTo>
                    <a:pt x="474" y="54"/>
                  </a:lnTo>
                  <a:lnTo>
                    <a:pt x="471" y="47"/>
                  </a:lnTo>
                  <a:lnTo>
                    <a:pt x="467" y="39"/>
                  </a:lnTo>
                  <a:lnTo>
                    <a:pt x="462" y="32"/>
                  </a:lnTo>
                  <a:lnTo>
                    <a:pt x="455" y="25"/>
                  </a:lnTo>
                  <a:lnTo>
                    <a:pt x="449" y="20"/>
                  </a:lnTo>
                  <a:lnTo>
                    <a:pt x="442" y="15"/>
                  </a:lnTo>
                  <a:lnTo>
                    <a:pt x="435" y="10"/>
                  </a:lnTo>
                  <a:lnTo>
                    <a:pt x="427" y="6"/>
                  </a:lnTo>
                  <a:lnTo>
                    <a:pt x="419" y="4"/>
                  </a:lnTo>
                  <a:lnTo>
                    <a:pt x="410" y="1"/>
                  </a:lnTo>
                  <a:lnTo>
                    <a:pt x="400" y="0"/>
                  </a:lnTo>
                  <a:lnTo>
                    <a:pt x="392" y="0"/>
                  </a:lnTo>
                  <a:lnTo>
                    <a:pt x="196" y="0"/>
                  </a:lnTo>
                  <a:lnTo>
                    <a:pt x="192" y="0"/>
                  </a:lnTo>
                  <a:lnTo>
                    <a:pt x="190" y="1"/>
                  </a:lnTo>
                  <a:lnTo>
                    <a:pt x="187" y="2"/>
                  </a:lnTo>
                  <a:lnTo>
                    <a:pt x="185" y="4"/>
                  </a:lnTo>
                  <a:lnTo>
                    <a:pt x="184" y="6"/>
                  </a:lnTo>
                  <a:lnTo>
                    <a:pt x="182" y="8"/>
                  </a:lnTo>
                  <a:lnTo>
                    <a:pt x="182" y="11"/>
                  </a:lnTo>
                  <a:lnTo>
                    <a:pt x="181" y="15"/>
                  </a:lnTo>
                  <a:lnTo>
                    <a:pt x="182" y="18"/>
                  </a:lnTo>
                  <a:lnTo>
                    <a:pt x="182" y="20"/>
                  </a:lnTo>
                  <a:lnTo>
                    <a:pt x="184" y="23"/>
                  </a:lnTo>
                  <a:lnTo>
                    <a:pt x="185" y="25"/>
                  </a:lnTo>
                  <a:lnTo>
                    <a:pt x="187" y="26"/>
                  </a:lnTo>
                  <a:lnTo>
                    <a:pt x="190" y="29"/>
                  </a:lnTo>
                  <a:lnTo>
                    <a:pt x="192" y="30"/>
                  </a:lnTo>
                  <a:lnTo>
                    <a:pt x="196" y="30"/>
                  </a:lnTo>
                  <a:lnTo>
                    <a:pt x="392" y="30"/>
                  </a:lnTo>
                  <a:lnTo>
                    <a:pt x="397" y="30"/>
                  </a:lnTo>
                  <a:lnTo>
                    <a:pt x="404" y="31"/>
                  </a:lnTo>
                  <a:lnTo>
                    <a:pt x="409" y="32"/>
                  </a:lnTo>
                  <a:lnTo>
                    <a:pt x="415" y="34"/>
                  </a:lnTo>
                  <a:lnTo>
                    <a:pt x="421" y="37"/>
                  </a:lnTo>
                  <a:lnTo>
                    <a:pt x="425" y="39"/>
                  </a:lnTo>
                  <a:lnTo>
                    <a:pt x="429" y="44"/>
                  </a:lnTo>
                  <a:lnTo>
                    <a:pt x="434" y="47"/>
                  </a:lnTo>
                  <a:lnTo>
                    <a:pt x="438" y="51"/>
                  </a:lnTo>
                  <a:lnTo>
                    <a:pt x="441" y="57"/>
                  </a:lnTo>
                  <a:lnTo>
                    <a:pt x="444" y="61"/>
                  </a:lnTo>
                  <a:lnTo>
                    <a:pt x="447" y="66"/>
                  </a:lnTo>
                  <a:lnTo>
                    <a:pt x="449" y="72"/>
                  </a:lnTo>
                  <a:lnTo>
                    <a:pt x="451" y="78"/>
                  </a:lnTo>
                  <a:lnTo>
                    <a:pt x="452" y="83"/>
                  </a:lnTo>
                  <a:lnTo>
                    <a:pt x="452" y="90"/>
                  </a:lnTo>
                  <a:lnTo>
                    <a:pt x="452" y="210"/>
                  </a:lnTo>
                  <a:lnTo>
                    <a:pt x="377" y="210"/>
                  </a:lnTo>
                  <a:lnTo>
                    <a:pt x="374" y="211"/>
                  </a:lnTo>
                  <a:lnTo>
                    <a:pt x="370" y="211"/>
                  </a:lnTo>
                  <a:lnTo>
                    <a:pt x="368" y="213"/>
                  </a:lnTo>
                  <a:lnTo>
                    <a:pt x="366" y="214"/>
                  </a:lnTo>
                  <a:lnTo>
                    <a:pt x="364" y="216"/>
                  </a:lnTo>
                  <a:lnTo>
                    <a:pt x="363" y="220"/>
                  </a:lnTo>
                  <a:lnTo>
                    <a:pt x="362" y="222"/>
                  </a:lnTo>
                  <a:lnTo>
                    <a:pt x="362" y="225"/>
                  </a:lnTo>
                  <a:lnTo>
                    <a:pt x="362" y="270"/>
                  </a:lnTo>
                  <a:lnTo>
                    <a:pt x="166" y="270"/>
                  </a:lnTo>
                  <a:lnTo>
                    <a:pt x="148" y="271"/>
                  </a:lnTo>
                  <a:lnTo>
                    <a:pt x="132" y="273"/>
                  </a:lnTo>
                  <a:lnTo>
                    <a:pt x="116" y="277"/>
                  </a:lnTo>
                  <a:lnTo>
                    <a:pt x="101" y="283"/>
                  </a:lnTo>
                  <a:lnTo>
                    <a:pt x="86" y="290"/>
                  </a:lnTo>
                  <a:lnTo>
                    <a:pt x="72" y="298"/>
                  </a:lnTo>
                  <a:lnTo>
                    <a:pt x="59" y="307"/>
                  </a:lnTo>
                  <a:lnTo>
                    <a:pt x="49" y="318"/>
                  </a:lnTo>
                  <a:lnTo>
                    <a:pt x="38" y="330"/>
                  </a:lnTo>
                  <a:lnTo>
                    <a:pt x="28" y="343"/>
                  </a:lnTo>
                  <a:lnTo>
                    <a:pt x="20" y="357"/>
                  </a:lnTo>
                  <a:lnTo>
                    <a:pt x="13" y="371"/>
                  </a:lnTo>
                  <a:lnTo>
                    <a:pt x="8" y="386"/>
                  </a:lnTo>
                  <a:lnTo>
                    <a:pt x="4" y="402"/>
                  </a:lnTo>
                  <a:lnTo>
                    <a:pt x="2" y="419"/>
                  </a:lnTo>
                  <a:lnTo>
                    <a:pt x="0" y="436"/>
                  </a:lnTo>
                  <a:lnTo>
                    <a:pt x="0" y="813"/>
                  </a:lnTo>
                  <a:lnTo>
                    <a:pt x="0" y="821"/>
                  </a:lnTo>
                  <a:lnTo>
                    <a:pt x="3" y="831"/>
                  </a:lnTo>
                  <a:lnTo>
                    <a:pt x="5" y="839"/>
                  </a:lnTo>
                  <a:lnTo>
                    <a:pt x="8" y="847"/>
                  </a:lnTo>
                  <a:lnTo>
                    <a:pt x="11" y="856"/>
                  </a:lnTo>
                  <a:lnTo>
                    <a:pt x="15" y="863"/>
                  </a:lnTo>
                  <a:lnTo>
                    <a:pt x="21" y="870"/>
                  </a:lnTo>
                  <a:lnTo>
                    <a:pt x="27" y="876"/>
                  </a:lnTo>
                  <a:lnTo>
                    <a:pt x="34" y="882"/>
                  </a:lnTo>
                  <a:lnTo>
                    <a:pt x="40" y="887"/>
                  </a:lnTo>
                  <a:lnTo>
                    <a:pt x="48" y="892"/>
                  </a:lnTo>
                  <a:lnTo>
                    <a:pt x="56" y="895"/>
                  </a:lnTo>
                  <a:lnTo>
                    <a:pt x="64" y="898"/>
                  </a:lnTo>
                  <a:lnTo>
                    <a:pt x="73" y="901"/>
                  </a:lnTo>
                  <a:lnTo>
                    <a:pt x="82" y="902"/>
                  </a:lnTo>
                  <a:lnTo>
                    <a:pt x="92" y="903"/>
                  </a:lnTo>
                  <a:lnTo>
                    <a:pt x="108" y="902"/>
                  </a:lnTo>
                  <a:lnTo>
                    <a:pt x="121" y="900"/>
                  </a:lnTo>
                  <a:lnTo>
                    <a:pt x="127" y="897"/>
                  </a:lnTo>
                  <a:lnTo>
                    <a:pt x="132" y="894"/>
                  </a:lnTo>
                  <a:lnTo>
                    <a:pt x="138" y="890"/>
                  </a:lnTo>
                  <a:lnTo>
                    <a:pt x="143" y="886"/>
                  </a:lnTo>
                  <a:lnTo>
                    <a:pt x="154" y="873"/>
                  </a:lnTo>
                  <a:lnTo>
                    <a:pt x="167" y="853"/>
                  </a:lnTo>
                  <a:lnTo>
                    <a:pt x="182" y="829"/>
                  </a:lnTo>
                  <a:lnTo>
                    <a:pt x="200" y="797"/>
                  </a:lnTo>
                  <a:lnTo>
                    <a:pt x="208" y="782"/>
                  </a:lnTo>
                  <a:lnTo>
                    <a:pt x="217" y="764"/>
                  </a:lnTo>
                  <a:lnTo>
                    <a:pt x="228" y="746"/>
                  </a:lnTo>
                  <a:lnTo>
                    <a:pt x="239" y="727"/>
                  </a:lnTo>
                  <a:lnTo>
                    <a:pt x="251" y="705"/>
                  </a:lnTo>
                  <a:lnTo>
                    <a:pt x="264" y="683"/>
                  </a:lnTo>
                  <a:lnTo>
                    <a:pt x="279" y="658"/>
                  </a:lnTo>
                  <a:lnTo>
                    <a:pt x="295" y="631"/>
                  </a:lnTo>
                  <a:lnTo>
                    <a:pt x="609" y="631"/>
                  </a:lnTo>
                  <a:lnTo>
                    <a:pt x="625" y="658"/>
                  </a:lnTo>
                  <a:lnTo>
                    <a:pt x="639" y="683"/>
                  </a:lnTo>
                  <a:lnTo>
                    <a:pt x="653" y="705"/>
                  </a:lnTo>
                  <a:lnTo>
                    <a:pt x="664" y="727"/>
                  </a:lnTo>
                  <a:lnTo>
                    <a:pt x="675" y="746"/>
                  </a:lnTo>
                  <a:lnTo>
                    <a:pt x="686" y="764"/>
                  </a:lnTo>
                  <a:lnTo>
                    <a:pt x="695" y="781"/>
                  </a:lnTo>
                  <a:lnTo>
                    <a:pt x="703" y="796"/>
                  </a:lnTo>
                  <a:lnTo>
                    <a:pt x="721" y="828"/>
                  </a:lnTo>
                  <a:lnTo>
                    <a:pt x="736" y="852"/>
                  </a:lnTo>
                  <a:lnTo>
                    <a:pt x="748" y="871"/>
                  </a:lnTo>
                  <a:lnTo>
                    <a:pt x="760" y="885"/>
                  </a:lnTo>
                  <a:lnTo>
                    <a:pt x="765" y="890"/>
                  </a:lnTo>
                  <a:lnTo>
                    <a:pt x="770" y="894"/>
                  </a:lnTo>
                  <a:lnTo>
                    <a:pt x="776" y="897"/>
                  </a:lnTo>
                  <a:lnTo>
                    <a:pt x="782" y="900"/>
                  </a:lnTo>
                  <a:lnTo>
                    <a:pt x="789" y="901"/>
                  </a:lnTo>
                  <a:lnTo>
                    <a:pt x="796" y="902"/>
                  </a:lnTo>
                  <a:lnTo>
                    <a:pt x="804" y="903"/>
                  </a:lnTo>
                  <a:lnTo>
                    <a:pt x="813" y="903"/>
                  </a:lnTo>
                  <a:lnTo>
                    <a:pt x="822" y="902"/>
                  </a:lnTo>
                  <a:lnTo>
                    <a:pt x="832" y="901"/>
                  </a:lnTo>
                  <a:lnTo>
                    <a:pt x="840" y="898"/>
                  </a:lnTo>
                  <a:lnTo>
                    <a:pt x="849" y="895"/>
                  </a:lnTo>
                  <a:lnTo>
                    <a:pt x="856" y="892"/>
                  </a:lnTo>
                  <a:lnTo>
                    <a:pt x="864" y="888"/>
                  </a:lnTo>
                  <a:lnTo>
                    <a:pt x="871" y="882"/>
                  </a:lnTo>
                  <a:lnTo>
                    <a:pt x="878" y="876"/>
                  </a:lnTo>
                  <a:lnTo>
                    <a:pt x="883" y="870"/>
                  </a:lnTo>
                  <a:lnTo>
                    <a:pt x="888" y="863"/>
                  </a:lnTo>
                  <a:lnTo>
                    <a:pt x="893" y="856"/>
                  </a:lnTo>
                  <a:lnTo>
                    <a:pt x="896" y="848"/>
                  </a:lnTo>
                  <a:lnTo>
                    <a:pt x="899" y="839"/>
                  </a:lnTo>
                  <a:lnTo>
                    <a:pt x="901" y="831"/>
                  </a:lnTo>
                  <a:lnTo>
                    <a:pt x="903" y="821"/>
                  </a:lnTo>
                  <a:lnTo>
                    <a:pt x="903" y="813"/>
                  </a:lnTo>
                  <a:lnTo>
                    <a:pt x="903" y="436"/>
                  </a:lnTo>
                  <a:lnTo>
                    <a:pt x="902" y="419"/>
                  </a:lnTo>
                  <a:lnTo>
                    <a:pt x="900" y="402"/>
                  </a:lnTo>
                  <a:lnTo>
                    <a:pt x="896" y="386"/>
                  </a:lnTo>
                  <a:lnTo>
                    <a:pt x="891" y="371"/>
                  </a:lnTo>
                  <a:lnTo>
                    <a:pt x="884" y="357"/>
                  </a:lnTo>
                  <a:lnTo>
                    <a:pt x="876" y="343"/>
                  </a:lnTo>
                  <a:lnTo>
                    <a:pt x="866" y="330"/>
                  </a:lnTo>
                  <a:lnTo>
                    <a:pt x="855" y="318"/>
                  </a:lnTo>
                  <a:lnTo>
                    <a:pt x="843" y="307"/>
                  </a:lnTo>
                  <a:lnTo>
                    <a:pt x="831" y="298"/>
                  </a:lnTo>
                  <a:lnTo>
                    <a:pt x="818" y="290"/>
                  </a:lnTo>
                  <a:lnTo>
                    <a:pt x="803" y="283"/>
                  </a:lnTo>
                  <a:lnTo>
                    <a:pt x="788" y="277"/>
                  </a:lnTo>
                  <a:lnTo>
                    <a:pt x="772" y="273"/>
                  </a:lnTo>
                  <a:lnTo>
                    <a:pt x="755" y="271"/>
                  </a:lnTo>
                  <a:lnTo>
                    <a:pt x="738" y="270"/>
                  </a:lnTo>
                  <a:lnTo>
                    <a:pt x="738" y="2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324">
              <a:extLst>
                <a:ext uri="{FF2B5EF4-FFF2-40B4-BE49-F238E27FC236}">
                  <a16:creationId xmlns:a16="http://schemas.microsoft.com/office/drawing/2014/main" id="{FBA15294-7172-4465-86DC-DD0F35D38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2075" y="3200400"/>
              <a:ext cx="57150" cy="57150"/>
            </a:xfrm>
            <a:custGeom>
              <a:avLst/>
              <a:gdLst>
                <a:gd name="T0" fmla="*/ 105 w 181"/>
                <a:gd name="T1" fmla="*/ 75 h 180"/>
                <a:gd name="T2" fmla="*/ 105 w 181"/>
                <a:gd name="T3" fmla="*/ 12 h 180"/>
                <a:gd name="T4" fmla="*/ 102 w 181"/>
                <a:gd name="T5" fmla="*/ 7 h 180"/>
                <a:gd name="T6" fmla="*/ 98 w 181"/>
                <a:gd name="T7" fmla="*/ 2 h 180"/>
                <a:gd name="T8" fmla="*/ 93 w 181"/>
                <a:gd name="T9" fmla="*/ 0 h 180"/>
                <a:gd name="T10" fmla="*/ 86 w 181"/>
                <a:gd name="T11" fmla="*/ 0 h 180"/>
                <a:gd name="T12" fmla="*/ 81 w 181"/>
                <a:gd name="T13" fmla="*/ 2 h 180"/>
                <a:gd name="T14" fmla="*/ 78 w 181"/>
                <a:gd name="T15" fmla="*/ 7 h 180"/>
                <a:gd name="T16" fmla="*/ 76 w 181"/>
                <a:gd name="T17" fmla="*/ 12 h 180"/>
                <a:gd name="T18" fmla="*/ 75 w 181"/>
                <a:gd name="T19" fmla="*/ 75 h 180"/>
                <a:gd name="T20" fmla="*/ 11 w 181"/>
                <a:gd name="T21" fmla="*/ 75 h 180"/>
                <a:gd name="T22" fmla="*/ 6 w 181"/>
                <a:gd name="T23" fmla="*/ 77 h 180"/>
                <a:gd name="T24" fmla="*/ 2 w 181"/>
                <a:gd name="T25" fmla="*/ 82 h 180"/>
                <a:gd name="T26" fmla="*/ 0 w 181"/>
                <a:gd name="T27" fmla="*/ 87 h 180"/>
                <a:gd name="T28" fmla="*/ 0 w 181"/>
                <a:gd name="T29" fmla="*/ 93 h 180"/>
                <a:gd name="T30" fmla="*/ 2 w 181"/>
                <a:gd name="T31" fmla="*/ 99 h 180"/>
                <a:gd name="T32" fmla="*/ 6 w 181"/>
                <a:gd name="T33" fmla="*/ 102 h 180"/>
                <a:gd name="T34" fmla="*/ 11 w 181"/>
                <a:gd name="T35" fmla="*/ 105 h 180"/>
                <a:gd name="T36" fmla="*/ 75 w 181"/>
                <a:gd name="T37" fmla="*/ 105 h 180"/>
                <a:gd name="T38" fmla="*/ 76 w 181"/>
                <a:gd name="T39" fmla="*/ 169 h 180"/>
                <a:gd name="T40" fmla="*/ 78 w 181"/>
                <a:gd name="T41" fmla="*/ 174 h 180"/>
                <a:gd name="T42" fmla="*/ 81 w 181"/>
                <a:gd name="T43" fmla="*/ 178 h 180"/>
                <a:gd name="T44" fmla="*/ 86 w 181"/>
                <a:gd name="T45" fmla="*/ 180 h 180"/>
                <a:gd name="T46" fmla="*/ 93 w 181"/>
                <a:gd name="T47" fmla="*/ 180 h 180"/>
                <a:gd name="T48" fmla="*/ 98 w 181"/>
                <a:gd name="T49" fmla="*/ 178 h 180"/>
                <a:gd name="T50" fmla="*/ 102 w 181"/>
                <a:gd name="T51" fmla="*/ 174 h 180"/>
                <a:gd name="T52" fmla="*/ 105 w 181"/>
                <a:gd name="T53" fmla="*/ 169 h 180"/>
                <a:gd name="T54" fmla="*/ 105 w 181"/>
                <a:gd name="T55" fmla="*/ 105 h 180"/>
                <a:gd name="T56" fmla="*/ 168 w 181"/>
                <a:gd name="T57" fmla="*/ 105 h 180"/>
                <a:gd name="T58" fmla="*/ 173 w 181"/>
                <a:gd name="T59" fmla="*/ 102 h 180"/>
                <a:gd name="T60" fmla="*/ 178 w 181"/>
                <a:gd name="T61" fmla="*/ 99 h 180"/>
                <a:gd name="T62" fmla="*/ 180 w 181"/>
                <a:gd name="T63" fmla="*/ 93 h 180"/>
                <a:gd name="T64" fmla="*/ 180 w 181"/>
                <a:gd name="T65" fmla="*/ 87 h 180"/>
                <a:gd name="T66" fmla="*/ 178 w 181"/>
                <a:gd name="T67" fmla="*/ 82 h 180"/>
                <a:gd name="T68" fmla="*/ 173 w 181"/>
                <a:gd name="T69" fmla="*/ 77 h 180"/>
                <a:gd name="T70" fmla="*/ 168 w 181"/>
                <a:gd name="T71" fmla="*/ 7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180">
                  <a:moveTo>
                    <a:pt x="165" y="75"/>
                  </a:moveTo>
                  <a:lnTo>
                    <a:pt x="105" y="75"/>
                  </a:lnTo>
                  <a:lnTo>
                    <a:pt x="105" y="15"/>
                  </a:lnTo>
                  <a:lnTo>
                    <a:pt x="105" y="12"/>
                  </a:lnTo>
                  <a:lnTo>
                    <a:pt x="104" y="9"/>
                  </a:lnTo>
                  <a:lnTo>
                    <a:pt x="102" y="7"/>
                  </a:lnTo>
                  <a:lnTo>
                    <a:pt x="100" y="4"/>
                  </a:lnTo>
                  <a:lnTo>
                    <a:pt x="98" y="2"/>
                  </a:lnTo>
                  <a:lnTo>
                    <a:pt x="96" y="1"/>
                  </a:lnTo>
                  <a:lnTo>
                    <a:pt x="93" y="0"/>
                  </a:lnTo>
                  <a:lnTo>
                    <a:pt x="90" y="0"/>
                  </a:lnTo>
                  <a:lnTo>
                    <a:pt x="86" y="0"/>
                  </a:lnTo>
                  <a:lnTo>
                    <a:pt x="84" y="1"/>
                  </a:lnTo>
                  <a:lnTo>
                    <a:pt x="81" y="2"/>
                  </a:lnTo>
                  <a:lnTo>
                    <a:pt x="79" y="4"/>
                  </a:lnTo>
                  <a:lnTo>
                    <a:pt x="78" y="7"/>
                  </a:lnTo>
                  <a:lnTo>
                    <a:pt x="76" y="9"/>
                  </a:lnTo>
                  <a:lnTo>
                    <a:pt x="76" y="12"/>
                  </a:lnTo>
                  <a:lnTo>
                    <a:pt x="75" y="15"/>
                  </a:lnTo>
                  <a:lnTo>
                    <a:pt x="75" y="75"/>
                  </a:lnTo>
                  <a:lnTo>
                    <a:pt x="15" y="75"/>
                  </a:lnTo>
                  <a:lnTo>
                    <a:pt x="11" y="75"/>
                  </a:lnTo>
                  <a:lnTo>
                    <a:pt x="9" y="76"/>
                  </a:lnTo>
                  <a:lnTo>
                    <a:pt x="6" y="77"/>
                  </a:lnTo>
                  <a:lnTo>
                    <a:pt x="4" y="80"/>
                  </a:lnTo>
                  <a:lnTo>
                    <a:pt x="2" y="82"/>
                  </a:lnTo>
                  <a:lnTo>
                    <a:pt x="1" y="84"/>
                  </a:lnTo>
                  <a:lnTo>
                    <a:pt x="0" y="87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2" y="99"/>
                  </a:lnTo>
                  <a:lnTo>
                    <a:pt x="4" y="101"/>
                  </a:lnTo>
                  <a:lnTo>
                    <a:pt x="6" y="102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75" y="105"/>
                  </a:lnTo>
                  <a:lnTo>
                    <a:pt x="75" y="165"/>
                  </a:lnTo>
                  <a:lnTo>
                    <a:pt x="76" y="169"/>
                  </a:lnTo>
                  <a:lnTo>
                    <a:pt x="76" y="171"/>
                  </a:lnTo>
                  <a:lnTo>
                    <a:pt x="78" y="174"/>
                  </a:lnTo>
                  <a:lnTo>
                    <a:pt x="79" y="176"/>
                  </a:lnTo>
                  <a:lnTo>
                    <a:pt x="81" y="178"/>
                  </a:lnTo>
                  <a:lnTo>
                    <a:pt x="84" y="179"/>
                  </a:lnTo>
                  <a:lnTo>
                    <a:pt x="86" y="180"/>
                  </a:lnTo>
                  <a:lnTo>
                    <a:pt x="90" y="180"/>
                  </a:lnTo>
                  <a:lnTo>
                    <a:pt x="93" y="180"/>
                  </a:lnTo>
                  <a:lnTo>
                    <a:pt x="96" y="179"/>
                  </a:lnTo>
                  <a:lnTo>
                    <a:pt x="98" y="178"/>
                  </a:lnTo>
                  <a:lnTo>
                    <a:pt x="100" y="176"/>
                  </a:lnTo>
                  <a:lnTo>
                    <a:pt x="102" y="174"/>
                  </a:lnTo>
                  <a:lnTo>
                    <a:pt x="104" y="171"/>
                  </a:lnTo>
                  <a:lnTo>
                    <a:pt x="105" y="169"/>
                  </a:lnTo>
                  <a:lnTo>
                    <a:pt x="105" y="165"/>
                  </a:lnTo>
                  <a:lnTo>
                    <a:pt x="105" y="105"/>
                  </a:lnTo>
                  <a:lnTo>
                    <a:pt x="165" y="105"/>
                  </a:lnTo>
                  <a:lnTo>
                    <a:pt x="168" y="105"/>
                  </a:lnTo>
                  <a:lnTo>
                    <a:pt x="171" y="104"/>
                  </a:lnTo>
                  <a:lnTo>
                    <a:pt x="173" y="102"/>
                  </a:lnTo>
                  <a:lnTo>
                    <a:pt x="175" y="101"/>
                  </a:lnTo>
                  <a:lnTo>
                    <a:pt x="178" y="99"/>
                  </a:lnTo>
                  <a:lnTo>
                    <a:pt x="179" y="96"/>
                  </a:lnTo>
                  <a:lnTo>
                    <a:pt x="180" y="93"/>
                  </a:lnTo>
                  <a:lnTo>
                    <a:pt x="181" y="90"/>
                  </a:lnTo>
                  <a:lnTo>
                    <a:pt x="180" y="87"/>
                  </a:lnTo>
                  <a:lnTo>
                    <a:pt x="179" y="84"/>
                  </a:lnTo>
                  <a:lnTo>
                    <a:pt x="178" y="82"/>
                  </a:lnTo>
                  <a:lnTo>
                    <a:pt x="175" y="80"/>
                  </a:lnTo>
                  <a:lnTo>
                    <a:pt x="173" y="77"/>
                  </a:lnTo>
                  <a:lnTo>
                    <a:pt x="171" y="76"/>
                  </a:lnTo>
                  <a:lnTo>
                    <a:pt x="168" y="75"/>
                  </a:lnTo>
                  <a:lnTo>
                    <a:pt x="165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325">
              <a:extLst>
                <a:ext uri="{FF2B5EF4-FFF2-40B4-BE49-F238E27FC236}">
                  <a16:creationId xmlns:a16="http://schemas.microsoft.com/office/drawing/2014/main" id="{8D47FB26-60FC-4673-BE0A-95F1AAF68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3513" y="3252788"/>
              <a:ext cx="28575" cy="9525"/>
            </a:xfrm>
            <a:custGeom>
              <a:avLst/>
              <a:gdLst>
                <a:gd name="T0" fmla="*/ 75 w 90"/>
                <a:gd name="T1" fmla="*/ 0 h 30"/>
                <a:gd name="T2" fmla="*/ 15 w 90"/>
                <a:gd name="T3" fmla="*/ 0 h 30"/>
                <a:gd name="T4" fmla="*/ 12 w 90"/>
                <a:gd name="T5" fmla="*/ 0 h 30"/>
                <a:gd name="T6" fmla="*/ 8 w 90"/>
                <a:gd name="T7" fmla="*/ 1 h 30"/>
                <a:gd name="T8" fmla="*/ 6 w 90"/>
                <a:gd name="T9" fmla="*/ 2 h 30"/>
                <a:gd name="T10" fmla="*/ 4 w 90"/>
                <a:gd name="T11" fmla="*/ 5 h 30"/>
                <a:gd name="T12" fmla="*/ 2 w 90"/>
                <a:gd name="T13" fmla="*/ 7 h 30"/>
                <a:gd name="T14" fmla="*/ 1 w 90"/>
                <a:gd name="T15" fmla="*/ 10 h 30"/>
                <a:gd name="T16" fmla="*/ 0 w 90"/>
                <a:gd name="T17" fmla="*/ 12 h 30"/>
                <a:gd name="T18" fmla="*/ 0 w 90"/>
                <a:gd name="T19" fmla="*/ 15 h 30"/>
                <a:gd name="T20" fmla="*/ 0 w 90"/>
                <a:gd name="T21" fmla="*/ 19 h 30"/>
                <a:gd name="T22" fmla="*/ 1 w 90"/>
                <a:gd name="T23" fmla="*/ 22 h 30"/>
                <a:gd name="T24" fmla="*/ 2 w 90"/>
                <a:gd name="T25" fmla="*/ 24 h 30"/>
                <a:gd name="T26" fmla="*/ 4 w 90"/>
                <a:gd name="T27" fmla="*/ 26 h 30"/>
                <a:gd name="T28" fmla="*/ 6 w 90"/>
                <a:gd name="T29" fmla="*/ 28 h 30"/>
                <a:gd name="T30" fmla="*/ 8 w 90"/>
                <a:gd name="T31" fmla="*/ 29 h 30"/>
                <a:gd name="T32" fmla="*/ 12 w 90"/>
                <a:gd name="T33" fmla="*/ 30 h 30"/>
                <a:gd name="T34" fmla="*/ 15 w 90"/>
                <a:gd name="T35" fmla="*/ 30 h 30"/>
                <a:gd name="T36" fmla="*/ 75 w 90"/>
                <a:gd name="T37" fmla="*/ 30 h 30"/>
                <a:gd name="T38" fmla="*/ 78 w 90"/>
                <a:gd name="T39" fmla="*/ 30 h 30"/>
                <a:gd name="T40" fmla="*/ 80 w 90"/>
                <a:gd name="T41" fmla="*/ 29 h 30"/>
                <a:gd name="T42" fmla="*/ 83 w 90"/>
                <a:gd name="T43" fmla="*/ 28 h 30"/>
                <a:gd name="T44" fmla="*/ 86 w 90"/>
                <a:gd name="T45" fmla="*/ 26 h 30"/>
                <a:gd name="T46" fmla="*/ 87 w 90"/>
                <a:gd name="T47" fmla="*/ 24 h 30"/>
                <a:gd name="T48" fmla="*/ 89 w 90"/>
                <a:gd name="T49" fmla="*/ 22 h 30"/>
                <a:gd name="T50" fmla="*/ 90 w 90"/>
                <a:gd name="T51" fmla="*/ 19 h 30"/>
                <a:gd name="T52" fmla="*/ 90 w 90"/>
                <a:gd name="T53" fmla="*/ 15 h 30"/>
                <a:gd name="T54" fmla="*/ 90 w 90"/>
                <a:gd name="T55" fmla="*/ 12 h 30"/>
                <a:gd name="T56" fmla="*/ 89 w 90"/>
                <a:gd name="T57" fmla="*/ 10 h 30"/>
                <a:gd name="T58" fmla="*/ 87 w 90"/>
                <a:gd name="T59" fmla="*/ 7 h 30"/>
                <a:gd name="T60" fmla="*/ 86 w 90"/>
                <a:gd name="T61" fmla="*/ 5 h 30"/>
                <a:gd name="T62" fmla="*/ 83 w 90"/>
                <a:gd name="T63" fmla="*/ 2 h 30"/>
                <a:gd name="T64" fmla="*/ 80 w 90"/>
                <a:gd name="T65" fmla="*/ 1 h 30"/>
                <a:gd name="T66" fmla="*/ 78 w 90"/>
                <a:gd name="T67" fmla="*/ 0 h 30"/>
                <a:gd name="T68" fmla="*/ 75 w 90"/>
                <a:gd name="T69" fmla="*/ 0 h 30"/>
                <a:gd name="T70" fmla="*/ 75 w 90"/>
                <a:gd name="T7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0" h="30">
                  <a:moveTo>
                    <a:pt x="7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2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8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75" y="30"/>
                  </a:lnTo>
                  <a:lnTo>
                    <a:pt x="78" y="30"/>
                  </a:lnTo>
                  <a:lnTo>
                    <a:pt x="80" y="29"/>
                  </a:lnTo>
                  <a:lnTo>
                    <a:pt x="83" y="28"/>
                  </a:lnTo>
                  <a:lnTo>
                    <a:pt x="86" y="26"/>
                  </a:lnTo>
                  <a:lnTo>
                    <a:pt x="87" y="24"/>
                  </a:lnTo>
                  <a:lnTo>
                    <a:pt x="89" y="22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10"/>
                  </a:lnTo>
                  <a:lnTo>
                    <a:pt x="87" y="7"/>
                  </a:lnTo>
                  <a:lnTo>
                    <a:pt x="86" y="5"/>
                  </a:lnTo>
                  <a:lnTo>
                    <a:pt x="83" y="2"/>
                  </a:lnTo>
                  <a:lnTo>
                    <a:pt x="80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326">
              <a:extLst>
                <a:ext uri="{FF2B5EF4-FFF2-40B4-BE49-F238E27FC236}">
                  <a16:creationId xmlns:a16="http://schemas.microsoft.com/office/drawing/2014/main" id="{C9131C7B-746A-4884-A4B6-3EFAE17DC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1138" y="3252788"/>
              <a:ext cx="28575" cy="9525"/>
            </a:xfrm>
            <a:custGeom>
              <a:avLst/>
              <a:gdLst>
                <a:gd name="T0" fmla="*/ 75 w 90"/>
                <a:gd name="T1" fmla="*/ 0 h 30"/>
                <a:gd name="T2" fmla="*/ 15 w 90"/>
                <a:gd name="T3" fmla="*/ 0 h 30"/>
                <a:gd name="T4" fmla="*/ 12 w 90"/>
                <a:gd name="T5" fmla="*/ 0 h 30"/>
                <a:gd name="T6" fmla="*/ 10 w 90"/>
                <a:gd name="T7" fmla="*/ 1 h 30"/>
                <a:gd name="T8" fmla="*/ 6 w 90"/>
                <a:gd name="T9" fmla="*/ 2 h 30"/>
                <a:gd name="T10" fmla="*/ 4 w 90"/>
                <a:gd name="T11" fmla="*/ 5 h 30"/>
                <a:gd name="T12" fmla="*/ 2 w 90"/>
                <a:gd name="T13" fmla="*/ 7 h 30"/>
                <a:gd name="T14" fmla="*/ 1 w 90"/>
                <a:gd name="T15" fmla="*/ 10 h 30"/>
                <a:gd name="T16" fmla="*/ 0 w 90"/>
                <a:gd name="T17" fmla="*/ 12 h 30"/>
                <a:gd name="T18" fmla="*/ 0 w 90"/>
                <a:gd name="T19" fmla="*/ 15 h 30"/>
                <a:gd name="T20" fmla="*/ 0 w 90"/>
                <a:gd name="T21" fmla="*/ 19 h 30"/>
                <a:gd name="T22" fmla="*/ 1 w 90"/>
                <a:gd name="T23" fmla="*/ 22 h 30"/>
                <a:gd name="T24" fmla="*/ 2 w 90"/>
                <a:gd name="T25" fmla="*/ 24 h 30"/>
                <a:gd name="T26" fmla="*/ 4 w 90"/>
                <a:gd name="T27" fmla="*/ 26 h 30"/>
                <a:gd name="T28" fmla="*/ 6 w 90"/>
                <a:gd name="T29" fmla="*/ 28 h 30"/>
                <a:gd name="T30" fmla="*/ 10 w 90"/>
                <a:gd name="T31" fmla="*/ 29 h 30"/>
                <a:gd name="T32" fmla="*/ 12 w 90"/>
                <a:gd name="T33" fmla="*/ 30 h 30"/>
                <a:gd name="T34" fmla="*/ 15 w 90"/>
                <a:gd name="T35" fmla="*/ 30 h 30"/>
                <a:gd name="T36" fmla="*/ 75 w 90"/>
                <a:gd name="T37" fmla="*/ 30 h 30"/>
                <a:gd name="T38" fmla="*/ 78 w 90"/>
                <a:gd name="T39" fmla="*/ 30 h 30"/>
                <a:gd name="T40" fmla="*/ 81 w 90"/>
                <a:gd name="T41" fmla="*/ 29 h 30"/>
                <a:gd name="T42" fmla="*/ 84 w 90"/>
                <a:gd name="T43" fmla="*/ 28 h 30"/>
                <a:gd name="T44" fmla="*/ 86 w 90"/>
                <a:gd name="T45" fmla="*/ 26 h 30"/>
                <a:gd name="T46" fmla="*/ 88 w 90"/>
                <a:gd name="T47" fmla="*/ 24 h 30"/>
                <a:gd name="T48" fmla="*/ 89 w 90"/>
                <a:gd name="T49" fmla="*/ 22 h 30"/>
                <a:gd name="T50" fmla="*/ 90 w 90"/>
                <a:gd name="T51" fmla="*/ 19 h 30"/>
                <a:gd name="T52" fmla="*/ 90 w 90"/>
                <a:gd name="T53" fmla="*/ 15 h 30"/>
                <a:gd name="T54" fmla="*/ 90 w 90"/>
                <a:gd name="T55" fmla="*/ 12 h 30"/>
                <a:gd name="T56" fmla="*/ 89 w 90"/>
                <a:gd name="T57" fmla="*/ 10 h 30"/>
                <a:gd name="T58" fmla="*/ 88 w 90"/>
                <a:gd name="T59" fmla="*/ 7 h 30"/>
                <a:gd name="T60" fmla="*/ 86 w 90"/>
                <a:gd name="T61" fmla="*/ 5 h 30"/>
                <a:gd name="T62" fmla="*/ 84 w 90"/>
                <a:gd name="T63" fmla="*/ 2 h 30"/>
                <a:gd name="T64" fmla="*/ 81 w 90"/>
                <a:gd name="T65" fmla="*/ 1 h 30"/>
                <a:gd name="T66" fmla="*/ 78 w 90"/>
                <a:gd name="T67" fmla="*/ 0 h 30"/>
                <a:gd name="T68" fmla="*/ 75 w 90"/>
                <a:gd name="T69" fmla="*/ 0 h 30"/>
                <a:gd name="T70" fmla="*/ 75 w 90"/>
                <a:gd name="T7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0" h="30">
                  <a:moveTo>
                    <a:pt x="7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2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75" y="30"/>
                  </a:lnTo>
                  <a:lnTo>
                    <a:pt x="78" y="30"/>
                  </a:lnTo>
                  <a:lnTo>
                    <a:pt x="81" y="29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88" y="24"/>
                  </a:lnTo>
                  <a:lnTo>
                    <a:pt x="89" y="22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2"/>
                  </a:lnTo>
                  <a:lnTo>
                    <a:pt x="81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327">
              <a:extLst>
                <a:ext uri="{FF2B5EF4-FFF2-40B4-BE49-F238E27FC236}">
                  <a16:creationId xmlns:a16="http://schemas.microsoft.com/office/drawing/2014/main" id="{7FE55808-FCFC-44C3-A3BC-9552D53149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238" y="3219450"/>
              <a:ext cx="19050" cy="19050"/>
            </a:xfrm>
            <a:custGeom>
              <a:avLst/>
              <a:gdLst>
                <a:gd name="T0" fmla="*/ 30 w 60"/>
                <a:gd name="T1" fmla="*/ 0 h 60"/>
                <a:gd name="T2" fmla="*/ 25 w 60"/>
                <a:gd name="T3" fmla="*/ 0 h 60"/>
                <a:gd name="T4" fmla="*/ 18 w 60"/>
                <a:gd name="T5" fmla="*/ 2 h 60"/>
                <a:gd name="T6" fmla="*/ 14 w 60"/>
                <a:gd name="T7" fmla="*/ 6 h 60"/>
                <a:gd name="T8" fmla="*/ 9 w 60"/>
                <a:gd name="T9" fmla="*/ 9 h 60"/>
                <a:gd name="T10" fmla="*/ 5 w 60"/>
                <a:gd name="T11" fmla="*/ 13 h 60"/>
                <a:gd name="T12" fmla="*/ 2 w 60"/>
                <a:gd name="T13" fmla="*/ 18 h 60"/>
                <a:gd name="T14" fmla="*/ 1 w 60"/>
                <a:gd name="T15" fmla="*/ 24 h 60"/>
                <a:gd name="T16" fmla="*/ 0 w 60"/>
                <a:gd name="T17" fmla="*/ 30 h 60"/>
                <a:gd name="T18" fmla="*/ 1 w 60"/>
                <a:gd name="T19" fmla="*/ 36 h 60"/>
                <a:gd name="T20" fmla="*/ 2 w 60"/>
                <a:gd name="T21" fmla="*/ 42 h 60"/>
                <a:gd name="T22" fmla="*/ 5 w 60"/>
                <a:gd name="T23" fmla="*/ 46 h 60"/>
                <a:gd name="T24" fmla="*/ 9 w 60"/>
                <a:gd name="T25" fmla="*/ 52 h 60"/>
                <a:gd name="T26" fmla="*/ 14 w 60"/>
                <a:gd name="T27" fmla="*/ 55 h 60"/>
                <a:gd name="T28" fmla="*/ 18 w 60"/>
                <a:gd name="T29" fmla="*/ 58 h 60"/>
                <a:gd name="T30" fmla="*/ 25 w 60"/>
                <a:gd name="T31" fmla="*/ 59 h 60"/>
                <a:gd name="T32" fmla="*/ 30 w 60"/>
                <a:gd name="T33" fmla="*/ 60 h 60"/>
                <a:gd name="T34" fmla="*/ 37 w 60"/>
                <a:gd name="T35" fmla="*/ 59 h 60"/>
                <a:gd name="T36" fmla="*/ 42 w 60"/>
                <a:gd name="T37" fmla="*/ 58 h 60"/>
                <a:gd name="T38" fmla="*/ 47 w 60"/>
                <a:gd name="T39" fmla="*/ 55 h 60"/>
                <a:gd name="T40" fmla="*/ 52 w 60"/>
                <a:gd name="T41" fmla="*/ 52 h 60"/>
                <a:gd name="T42" fmla="*/ 56 w 60"/>
                <a:gd name="T43" fmla="*/ 47 h 60"/>
                <a:gd name="T44" fmla="*/ 58 w 60"/>
                <a:gd name="T45" fmla="*/ 42 h 60"/>
                <a:gd name="T46" fmla="*/ 60 w 60"/>
                <a:gd name="T47" fmla="*/ 37 h 60"/>
                <a:gd name="T48" fmla="*/ 60 w 60"/>
                <a:gd name="T49" fmla="*/ 30 h 60"/>
                <a:gd name="T50" fmla="*/ 60 w 60"/>
                <a:gd name="T51" fmla="*/ 24 h 60"/>
                <a:gd name="T52" fmla="*/ 58 w 60"/>
                <a:gd name="T53" fmla="*/ 18 h 60"/>
                <a:gd name="T54" fmla="*/ 56 w 60"/>
                <a:gd name="T55" fmla="*/ 13 h 60"/>
                <a:gd name="T56" fmla="*/ 52 w 60"/>
                <a:gd name="T57" fmla="*/ 9 h 60"/>
                <a:gd name="T58" fmla="*/ 47 w 60"/>
                <a:gd name="T59" fmla="*/ 6 h 60"/>
                <a:gd name="T60" fmla="*/ 42 w 60"/>
                <a:gd name="T61" fmla="*/ 2 h 60"/>
                <a:gd name="T62" fmla="*/ 37 w 60"/>
                <a:gd name="T63" fmla="*/ 0 h 60"/>
                <a:gd name="T64" fmla="*/ 30 w 60"/>
                <a:gd name="T6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lnTo>
                    <a:pt x="25" y="0"/>
                  </a:lnTo>
                  <a:lnTo>
                    <a:pt x="18" y="2"/>
                  </a:lnTo>
                  <a:lnTo>
                    <a:pt x="14" y="6"/>
                  </a:lnTo>
                  <a:lnTo>
                    <a:pt x="9" y="9"/>
                  </a:lnTo>
                  <a:lnTo>
                    <a:pt x="5" y="13"/>
                  </a:lnTo>
                  <a:lnTo>
                    <a:pt x="2" y="18"/>
                  </a:lnTo>
                  <a:lnTo>
                    <a:pt x="1" y="24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2" y="42"/>
                  </a:lnTo>
                  <a:lnTo>
                    <a:pt x="5" y="46"/>
                  </a:lnTo>
                  <a:lnTo>
                    <a:pt x="9" y="52"/>
                  </a:lnTo>
                  <a:lnTo>
                    <a:pt x="14" y="55"/>
                  </a:lnTo>
                  <a:lnTo>
                    <a:pt x="18" y="58"/>
                  </a:lnTo>
                  <a:lnTo>
                    <a:pt x="25" y="59"/>
                  </a:lnTo>
                  <a:lnTo>
                    <a:pt x="30" y="60"/>
                  </a:lnTo>
                  <a:lnTo>
                    <a:pt x="37" y="59"/>
                  </a:lnTo>
                  <a:lnTo>
                    <a:pt x="42" y="58"/>
                  </a:lnTo>
                  <a:lnTo>
                    <a:pt x="47" y="55"/>
                  </a:lnTo>
                  <a:lnTo>
                    <a:pt x="52" y="52"/>
                  </a:lnTo>
                  <a:lnTo>
                    <a:pt x="56" y="47"/>
                  </a:lnTo>
                  <a:lnTo>
                    <a:pt x="58" y="42"/>
                  </a:lnTo>
                  <a:lnTo>
                    <a:pt x="60" y="37"/>
                  </a:lnTo>
                  <a:lnTo>
                    <a:pt x="60" y="30"/>
                  </a:lnTo>
                  <a:lnTo>
                    <a:pt x="60" y="24"/>
                  </a:lnTo>
                  <a:lnTo>
                    <a:pt x="58" y="18"/>
                  </a:lnTo>
                  <a:lnTo>
                    <a:pt x="56" y="13"/>
                  </a:lnTo>
                  <a:lnTo>
                    <a:pt x="52" y="9"/>
                  </a:lnTo>
                  <a:lnTo>
                    <a:pt x="47" y="6"/>
                  </a:lnTo>
                  <a:lnTo>
                    <a:pt x="42" y="2"/>
                  </a:lnTo>
                  <a:lnTo>
                    <a:pt x="37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28">
              <a:extLst>
                <a:ext uri="{FF2B5EF4-FFF2-40B4-BE49-F238E27FC236}">
                  <a16:creationId xmlns:a16="http://schemas.microsoft.com/office/drawing/2014/main" id="{2A9C5D3A-8F2E-430D-8A6E-AB2C020D00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450" y="3219450"/>
              <a:ext cx="19050" cy="19050"/>
            </a:xfrm>
            <a:custGeom>
              <a:avLst/>
              <a:gdLst>
                <a:gd name="T0" fmla="*/ 30 w 60"/>
                <a:gd name="T1" fmla="*/ 0 h 60"/>
                <a:gd name="T2" fmla="*/ 24 w 60"/>
                <a:gd name="T3" fmla="*/ 0 h 60"/>
                <a:gd name="T4" fmla="*/ 19 w 60"/>
                <a:gd name="T5" fmla="*/ 2 h 60"/>
                <a:gd name="T6" fmla="*/ 13 w 60"/>
                <a:gd name="T7" fmla="*/ 6 h 60"/>
                <a:gd name="T8" fmla="*/ 9 w 60"/>
                <a:gd name="T9" fmla="*/ 9 h 60"/>
                <a:gd name="T10" fmla="*/ 5 w 60"/>
                <a:gd name="T11" fmla="*/ 13 h 60"/>
                <a:gd name="T12" fmla="*/ 2 w 60"/>
                <a:gd name="T13" fmla="*/ 18 h 60"/>
                <a:gd name="T14" fmla="*/ 0 w 60"/>
                <a:gd name="T15" fmla="*/ 24 h 60"/>
                <a:gd name="T16" fmla="*/ 0 w 60"/>
                <a:gd name="T17" fmla="*/ 30 h 60"/>
                <a:gd name="T18" fmla="*/ 0 w 60"/>
                <a:gd name="T19" fmla="*/ 36 h 60"/>
                <a:gd name="T20" fmla="*/ 2 w 60"/>
                <a:gd name="T21" fmla="*/ 42 h 60"/>
                <a:gd name="T22" fmla="*/ 5 w 60"/>
                <a:gd name="T23" fmla="*/ 46 h 60"/>
                <a:gd name="T24" fmla="*/ 9 w 60"/>
                <a:gd name="T25" fmla="*/ 52 h 60"/>
                <a:gd name="T26" fmla="*/ 13 w 60"/>
                <a:gd name="T27" fmla="*/ 55 h 60"/>
                <a:gd name="T28" fmla="*/ 19 w 60"/>
                <a:gd name="T29" fmla="*/ 58 h 60"/>
                <a:gd name="T30" fmla="*/ 24 w 60"/>
                <a:gd name="T31" fmla="*/ 59 h 60"/>
                <a:gd name="T32" fmla="*/ 30 w 60"/>
                <a:gd name="T33" fmla="*/ 60 h 60"/>
                <a:gd name="T34" fmla="*/ 36 w 60"/>
                <a:gd name="T35" fmla="*/ 59 h 60"/>
                <a:gd name="T36" fmla="*/ 42 w 60"/>
                <a:gd name="T37" fmla="*/ 58 h 60"/>
                <a:gd name="T38" fmla="*/ 46 w 60"/>
                <a:gd name="T39" fmla="*/ 55 h 60"/>
                <a:gd name="T40" fmla="*/ 51 w 60"/>
                <a:gd name="T41" fmla="*/ 52 h 60"/>
                <a:gd name="T42" fmla="*/ 55 w 60"/>
                <a:gd name="T43" fmla="*/ 47 h 60"/>
                <a:gd name="T44" fmla="*/ 58 w 60"/>
                <a:gd name="T45" fmla="*/ 42 h 60"/>
                <a:gd name="T46" fmla="*/ 59 w 60"/>
                <a:gd name="T47" fmla="*/ 37 h 60"/>
                <a:gd name="T48" fmla="*/ 60 w 60"/>
                <a:gd name="T49" fmla="*/ 30 h 60"/>
                <a:gd name="T50" fmla="*/ 59 w 60"/>
                <a:gd name="T51" fmla="*/ 24 h 60"/>
                <a:gd name="T52" fmla="*/ 58 w 60"/>
                <a:gd name="T53" fmla="*/ 18 h 60"/>
                <a:gd name="T54" fmla="*/ 55 w 60"/>
                <a:gd name="T55" fmla="*/ 13 h 60"/>
                <a:gd name="T56" fmla="*/ 51 w 60"/>
                <a:gd name="T57" fmla="*/ 9 h 60"/>
                <a:gd name="T58" fmla="*/ 46 w 60"/>
                <a:gd name="T59" fmla="*/ 6 h 60"/>
                <a:gd name="T60" fmla="*/ 42 w 60"/>
                <a:gd name="T61" fmla="*/ 2 h 60"/>
                <a:gd name="T62" fmla="*/ 36 w 60"/>
                <a:gd name="T63" fmla="*/ 0 h 60"/>
                <a:gd name="T64" fmla="*/ 30 w 60"/>
                <a:gd name="T6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lnTo>
                    <a:pt x="24" y="0"/>
                  </a:lnTo>
                  <a:lnTo>
                    <a:pt x="19" y="2"/>
                  </a:lnTo>
                  <a:lnTo>
                    <a:pt x="13" y="6"/>
                  </a:lnTo>
                  <a:lnTo>
                    <a:pt x="9" y="9"/>
                  </a:lnTo>
                  <a:lnTo>
                    <a:pt x="5" y="13"/>
                  </a:lnTo>
                  <a:lnTo>
                    <a:pt x="2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2" y="42"/>
                  </a:lnTo>
                  <a:lnTo>
                    <a:pt x="5" y="46"/>
                  </a:lnTo>
                  <a:lnTo>
                    <a:pt x="9" y="52"/>
                  </a:lnTo>
                  <a:lnTo>
                    <a:pt x="13" y="55"/>
                  </a:lnTo>
                  <a:lnTo>
                    <a:pt x="19" y="58"/>
                  </a:lnTo>
                  <a:lnTo>
                    <a:pt x="24" y="59"/>
                  </a:lnTo>
                  <a:lnTo>
                    <a:pt x="30" y="60"/>
                  </a:lnTo>
                  <a:lnTo>
                    <a:pt x="36" y="59"/>
                  </a:lnTo>
                  <a:lnTo>
                    <a:pt x="42" y="58"/>
                  </a:lnTo>
                  <a:lnTo>
                    <a:pt x="46" y="55"/>
                  </a:lnTo>
                  <a:lnTo>
                    <a:pt x="51" y="52"/>
                  </a:lnTo>
                  <a:lnTo>
                    <a:pt x="55" y="47"/>
                  </a:lnTo>
                  <a:lnTo>
                    <a:pt x="58" y="42"/>
                  </a:lnTo>
                  <a:lnTo>
                    <a:pt x="59" y="37"/>
                  </a:lnTo>
                  <a:lnTo>
                    <a:pt x="60" y="30"/>
                  </a:lnTo>
                  <a:lnTo>
                    <a:pt x="59" y="24"/>
                  </a:lnTo>
                  <a:lnTo>
                    <a:pt x="58" y="18"/>
                  </a:lnTo>
                  <a:lnTo>
                    <a:pt x="55" y="13"/>
                  </a:lnTo>
                  <a:lnTo>
                    <a:pt x="51" y="9"/>
                  </a:lnTo>
                  <a:lnTo>
                    <a:pt x="46" y="6"/>
                  </a:ln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29">
              <a:extLst>
                <a:ext uri="{FF2B5EF4-FFF2-40B4-BE49-F238E27FC236}">
                  <a16:creationId xmlns:a16="http://schemas.microsoft.com/office/drawing/2014/main" id="{8C0623AA-83DF-49FC-B958-C338074B1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3195638"/>
              <a:ext cx="20638" cy="19050"/>
            </a:xfrm>
            <a:custGeom>
              <a:avLst/>
              <a:gdLst>
                <a:gd name="T0" fmla="*/ 30 w 61"/>
                <a:gd name="T1" fmla="*/ 0 h 60"/>
                <a:gd name="T2" fmla="*/ 25 w 61"/>
                <a:gd name="T3" fmla="*/ 0 h 60"/>
                <a:gd name="T4" fmla="*/ 19 w 61"/>
                <a:gd name="T5" fmla="*/ 2 h 60"/>
                <a:gd name="T6" fmla="*/ 14 w 61"/>
                <a:gd name="T7" fmla="*/ 4 h 60"/>
                <a:gd name="T8" fmla="*/ 10 w 61"/>
                <a:gd name="T9" fmla="*/ 9 h 60"/>
                <a:gd name="T10" fmla="*/ 6 w 61"/>
                <a:gd name="T11" fmla="*/ 13 h 60"/>
                <a:gd name="T12" fmla="*/ 3 w 61"/>
                <a:gd name="T13" fmla="*/ 18 h 60"/>
                <a:gd name="T14" fmla="*/ 1 w 61"/>
                <a:gd name="T15" fmla="*/ 24 h 60"/>
                <a:gd name="T16" fmla="*/ 0 w 61"/>
                <a:gd name="T17" fmla="*/ 30 h 60"/>
                <a:gd name="T18" fmla="*/ 1 w 61"/>
                <a:gd name="T19" fmla="*/ 36 h 60"/>
                <a:gd name="T20" fmla="*/ 3 w 61"/>
                <a:gd name="T21" fmla="*/ 42 h 60"/>
                <a:gd name="T22" fmla="*/ 6 w 61"/>
                <a:gd name="T23" fmla="*/ 46 h 60"/>
                <a:gd name="T24" fmla="*/ 10 w 61"/>
                <a:gd name="T25" fmla="*/ 52 h 60"/>
                <a:gd name="T26" fmla="*/ 14 w 61"/>
                <a:gd name="T27" fmla="*/ 55 h 60"/>
                <a:gd name="T28" fmla="*/ 19 w 61"/>
                <a:gd name="T29" fmla="*/ 58 h 60"/>
                <a:gd name="T30" fmla="*/ 25 w 61"/>
                <a:gd name="T31" fmla="*/ 59 h 60"/>
                <a:gd name="T32" fmla="*/ 30 w 61"/>
                <a:gd name="T33" fmla="*/ 60 h 60"/>
                <a:gd name="T34" fmla="*/ 37 w 61"/>
                <a:gd name="T35" fmla="*/ 59 h 60"/>
                <a:gd name="T36" fmla="*/ 42 w 61"/>
                <a:gd name="T37" fmla="*/ 58 h 60"/>
                <a:gd name="T38" fmla="*/ 47 w 61"/>
                <a:gd name="T39" fmla="*/ 55 h 60"/>
                <a:gd name="T40" fmla="*/ 52 w 61"/>
                <a:gd name="T41" fmla="*/ 52 h 60"/>
                <a:gd name="T42" fmla="*/ 56 w 61"/>
                <a:gd name="T43" fmla="*/ 46 h 60"/>
                <a:gd name="T44" fmla="*/ 58 w 61"/>
                <a:gd name="T45" fmla="*/ 42 h 60"/>
                <a:gd name="T46" fmla="*/ 60 w 61"/>
                <a:gd name="T47" fmla="*/ 36 h 60"/>
                <a:gd name="T48" fmla="*/ 61 w 61"/>
                <a:gd name="T49" fmla="*/ 30 h 60"/>
                <a:gd name="T50" fmla="*/ 60 w 61"/>
                <a:gd name="T51" fmla="*/ 24 h 60"/>
                <a:gd name="T52" fmla="*/ 58 w 61"/>
                <a:gd name="T53" fmla="*/ 18 h 60"/>
                <a:gd name="T54" fmla="*/ 56 w 61"/>
                <a:gd name="T55" fmla="*/ 13 h 60"/>
                <a:gd name="T56" fmla="*/ 52 w 61"/>
                <a:gd name="T57" fmla="*/ 9 h 60"/>
                <a:gd name="T58" fmla="*/ 47 w 61"/>
                <a:gd name="T59" fmla="*/ 4 h 60"/>
                <a:gd name="T60" fmla="*/ 42 w 61"/>
                <a:gd name="T61" fmla="*/ 2 h 60"/>
                <a:gd name="T62" fmla="*/ 37 w 61"/>
                <a:gd name="T63" fmla="*/ 0 h 60"/>
                <a:gd name="T64" fmla="*/ 30 w 61"/>
                <a:gd name="T65" fmla="*/ 0 h 60"/>
                <a:gd name="T66" fmla="*/ 30 w 61"/>
                <a:gd name="T6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" h="60">
                  <a:moveTo>
                    <a:pt x="30" y="0"/>
                  </a:moveTo>
                  <a:lnTo>
                    <a:pt x="25" y="0"/>
                  </a:lnTo>
                  <a:lnTo>
                    <a:pt x="19" y="2"/>
                  </a:lnTo>
                  <a:lnTo>
                    <a:pt x="14" y="4"/>
                  </a:lnTo>
                  <a:lnTo>
                    <a:pt x="10" y="9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1" y="24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3" y="42"/>
                  </a:lnTo>
                  <a:lnTo>
                    <a:pt x="6" y="46"/>
                  </a:lnTo>
                  <a:lnTo>
                    <a:pt x="10" y="52"/>
                  </a:lnTo>
                  <a:lnTo>
                    <a:pt x="14" y="55"/>
                  </a:lnTo>
                  <a:lnTo>
                    <a:pt x="19" y="58"/>
                  </a:lnTo>
                  <a:lnTo>
                    <a:pt x="25" y="59"/>
                  </a:lnTo>
                  <a:lnTo>
                    <a:pt x="30" y="60"/>
                  </a:lnTo>
                  <a:lnTo>
                    <a:pt x="37" y="59"/>
                  </a:lnTo>
                  <a:lnTo>
                    <a:pt x="42" y="58"/>
                  </a:lnTo>
                  <a:lnTo>
                    <a:pt x="47" y="55"/>
                  </a:lnTo>
                  <a:lnTo>
                    <a:pt x="52" y="52"/>
                  </a:lnTo>
                  <a:lnTo>
                    <a:pt x="56" y="46"/>
                  </a:lnTo>
                  <a:lnTo>
                    <a:pt x="58" y="42"/>
                  </a:lnTo>
                  <a:lnTo>
                    <a:pt x="60" y="36"/>
                  </a:lnTo>
                  <a:lnTo>
                    <a:pt x="61" y="30"/>
                  </a:lnTo>
                  <a:lnTo>
                    <a:pt x="60" y="24"/>
                  </a:lnTo>
                  <a:lnTo>
                    <a:pt x="58" y="18"/>
                  </a:lnTo>
                  <a:lnTo>
                    <a:pt x="56" y="13"/>
                  </a:lnTo>
                  <a:lnTo>
                    <a:pt x="52" y="9"/>
                  </a:lnTo>
                  <a:lnTo>
                    <a:pt x="47" y="4"/>
                  </a:lnTo>
                  <a:lnTo>
                    <a:pt x="42" y="2"/>
                  </a:lnTo>
                  <a:lnTo>
                    <a:pt x="37" y="0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30">
              <a:extLst>
                <a:ext uri="{FF2B5EF4-FFF2-40B4-BE49-F238E27FC236}">
                  <a16:creationId xmlns:a16="http://schemas.microsoft.com/office/drawing/2014/main" id="{6E219437-254B-4244-A074-F66A7390D1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3243263"/>
              <a:ext cx="20638" cy="19050"/>
            </a:xfrm>
            <a:custGeom>
              <a:avLst/>
              <a:gdLst>
                <a:gd name="T0" fmla="*/ 30 w 61"/>
                <a:gd name="T1" fmla="*/ 0 h 60"/>
                <a:gd name="T2" fmla="*/ 25 w 61"/>
                <a:gd name="T3" fmla="*/ 0 h 60"/>
                <a:gd name="T4" fmla="*/ 19 w 61"/>
                <a:gd name="T5" fmla="*/ 2 h 60"/>
                <a:gd name="T6" fmla="*/ 14 w 61"/>
                <a:gd name="T7" fmla="*/ 6 h 60"/>
                <a:gd name="T8" fmla="*/ 10 w 61"/>
                <a:gd name="T9" fmla="*/ 9 h 60"/>
                <a:gd name="T10" fmla="*/ 6 w 61"/>
                <a:gd name="T11" fmla="*/ 13 h 60"/>
                <a:gd name="T12" fmla="*/ 3 w 61"/>
                <a:gd name="T13" fmla="*/ 19 h 60"/>
                <a:gd name="T14" fmla="*/ 1 w 61"/>
                <a:gd name="T15" fmla="*/ 24 h 60"/>
                <a:gd name="T16" fmla="*/ 0 w 61"/>
                <a:gd name="T17" fmla="*/ 30 h 60"/>
                <a:gd name="T18" fmla="*/ 1 w 61"/>
                <a:gd name="T19" fmla="*/ 37 h 60"/>
                <a:gd name="T20" fmla="*/ 3 w 61"/>
                <a:gd name="T21" fmla="*/ 42 h 60"/>
                <a:gd name="T22" fmla="*/ 6 w 61"/>
                <a:gd name="T23" fmla="*/ 47 h 60"/>
                <a:gd name="T24" fmla="*/ 10 w 61"/>
                <a:gd name="T25" fmla="*/ 52 h 60"/>
                <a:gd name="T26" fmla="*/ 14 w 61"/>
                <a:gd name="T27" fmla="*/ 55 h 60"/>
                <a:gd name="T28" fmla="*/ 19 w 61"/>
                <a:gd name="T29" fmla="*/ 58 h 60"/>
                <a:gd name="T30" fmla="*/ 25 w 61"/>
                <a:gd name="T31" fmla="*/ 60 h 60"/>
                <a:gd name="T32" fmla="*/ 30 w 61"/>
                <a:gd name="T33" fmla="*/ 60 h 60"/>
                <a:gd name="T34" fmla="*/ 37 w 61"/>
                <a:gd name="T35" fmla="*/ 60 h 60"/>
                <a:gd name="T36" fmla="*/ 42 w 61"/>
                <a:gd name="T37" fmla="*/ 58 h 60"/>
                <a:gd name="T38" fmla="*/ 47 w 61"/>
                <a:gd name="T39" fmla="*/ 55 h 60"/>
                <a:gd name="T40" fmla="*/ 52 w 61"/>
                <a:gd name="T41" fmla="*/ 52 h 60"/>
                <a:gd name="T42" fmla="*/ 56 w 61"/>
                <a:gd name="T43" fmla="*/ 47 h 60"/>
                <a:gd name="T44" fmla="*/ 58 w 61"/>
                <a:gd name="T45" fmla="*/ 42 h 60"/>
                <a:gd name="T46" fmla="*/ 60 w 61"/>
                <a:gd name="T47" fmla="*/ 37 h 60"/>
                <a:gd name="T48" fmla="*/ 61 w 61"/>
                <a:gd name="T49" fmla="*/ 30 h 60"/>
                <a:gd name="T50" fmla="*/ 60 w 61"/>
                <a:gd name="T51" fmla="*/ 24 h 60"/>
                <a:gd name="T52" fmla="*/ 58 w 61"/>
                <a:gd name="T53" fmla="*/ 19 h 60"/>
                <a:gd name="T54" fmla="*/ 56 w 61"/>
                <a:gd name="T55" fmla="*/ 13 h 60"/>
                <a:gd name="T56" fmla="*/ 52 w 61"/>
                <a:gd name="T57" fmla="*/ 9 h 60"/>
                <a:gd name="T58" fmla="*/ 47 w 61"/>
                <a:gd name="T59" fmla="*/ 6 h 60"/>
                <a:gd name="T60" fmla="*/ 42 w 61"/>
                <a:gd name="T61" fmla="*/ 2 h 60"/>
                <a:gd name="T62" fmla="*/ 37 w 61"/>
                <a:gd name="T63" fmla="*/ 1 h 60"/>
                <a:gd name="T64" fmla="*/ 30 w 61"/>
                <a:gd name="T65" fmla="*/ 0 h 60"/>
                <a:gd name="T66" fmla="*/ 30 w 61"/>
                <a:gd name="T6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" h="60">
                  <a:moveTo>
                    <a:pt x="30" y="0"/>
                  </a:moveTo>
                  <a:lnTo>
                    <a:pt x="25" y="0"/>
                  </a:lnTo>
                  <a:lnTo>
                    <a:pt x="19" y="2"/>
                  </a:lnTo>
                  <a:lnTo>
                    <a:pt x="14" y="6"/>
                  </a:lnTo>
                  <a:lnTo>
                    <a:pt x="10" y="9"/>
                  </a:lnTo>
                  <a:lnTo>
                    <a:pt x="6" y="13"/>
                  </a:lnTo>
                  <a:lnTo>
                    <a:pt x="3" y="19"/>
                  </a:lnTo>
                  <a:lnTo>
                    <a:pt x="1" y="24"/>
                  </a:lnTo>
                  <a:lnTo>
                    <a:pt x="0" y="30"/>
                  </a:lnTo>
                  <a:lnTo>
                    <a:pt x="1" y="37"/>
                  </a:lnTo>
                  <a:lnTo>
                    <a:pt x="3" y="42"/>
                  </a:lnTo>
                  <a:lnTo>
                    <a:pt x="6" y="47"/>
                  </a:lnTo>
                  <a:lnTo>
                    <a:pt x="10" y="52"/>
                  </a:lnTo>
                  <a:lnTo>
                    <a:pt x="14" y="55"/>
                  </a:lnTo>
                  <a:lnTo>
                    <a:pt x="19" y="58"/>
                  </a:lnTo>
                  <a:lnTo>
                    <a:pt x="25" y="60"/>
                  </a:lnTo>
                  <a:lnTo>
                    <a:pt x="30" y="60"/>
                  </a:lnTo>
                  <a:lnTo>
                    <a:pt x="37" y="60"/>
                  </a:lnTo>
                  <a:lnTo>
                    <a:pt x="42" y="58"/>
                  </a:lnTo>
                  <a:lnTo>
                    <a:pt x="47" y="55"/>
                  </a:lnTo>
                  <a:lnTo>
                    <a:pt x="52" y="52"/>
                  </a:lnTo>
                  <a:lnTo>
                    <a:pt x="56" y="47"/>
                  </a:lnTo>
                  <a:lnTo>
                    <a:pt x="58" y="42"/>
                  </a:lnTo>
                  <a:lnTo>
                    <a:pt x="60" y="37"/>
                  </a:lnTo>
                  <a:lnTo>
                    <a:pt x="61" y="30"/>
                  </a:lnTo>
                  <a:lnTo>
                    <a:pt x="60" y="24"/>
                  </a:lnTo>
                  <a:lnTo>
                    <a:pt x="58" y="19"/>
                  </a:lnTo>
                  <a:lnTo>
                    <a:pt x="56" y="13"/>
                  </a:lnTo>
                  <a:lnTo>
                    <a:pt x="52" y="9"/>
                  </a:lnTo>
                  <a:lnTo>
                    <a:pt x="47" y="6"/>
                  </a:lnTo>
                  <a:lnTo>
                    <a:pt x="42" y="2"/>
                  </a:lnTo>
                  <a:lnTo>
                    <a:pt x="37" y="1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07F66FFF-F271-4AE8-804D-E6A2085DE767}"/>
              </a:ext>
            </a:extLst>
          </p:cNvPr>
          <p:cNvGrpSpPr/>
          <p:nvPr/>
        </p:nvGrpSpPr>
        <p:grpSpPr>
          <a:xfrm>
            <a:off x="10052657" y="4509849"/>
            <a:ext cx="223346" cy="223346"/>
            <a:chOff x="9311674" y="1356959"/>
            <a:chExt cx="287091" cy="287091"/>
          </a:xfrm>
          <a:solidFill>
            <a:schemeClr val="bg1"/>
          </a:solidFill>
        </p:grpSpPr>
        <p:sp>
          <p:nvSpPr>
            <p:cNvPr id="167" name="Freeform 221">
              <a:extLst>
                <a:ext uri="{FF2B5EF4-FFF2-40B4-BE49-F238E27FC236}">
                  <a16:creationId xmlns:a16="http://schemas.microsoft.com/office/drawing/2014/main" id="{F7BA7261-68A5-462A-AF72-5D3C9AC031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11674" y="1356959"/>
              <a:ext cx="287091" cy="287091"/>
            </a:xfrm>
            <a:custGeom>
              <a:avLst/>
              <a:gdLst>
                <a:gd name="T0" fmla="*/ 899 w 932"/>
                <a:gd name="T1" fmla="*/ 839 h 932"/>
                <a:gd name="T2" fmla="*/ 892 w 932"/>
                <a:gd name="T3" fmla="*/ 860 h 932"/>
                <a:gd name="T4" fmla="*/ 878 w 932"/>
                <a:gd name="T5" fmla="*/ 878 h 932"/>
                <a:gd name="T6" fmla="*/ 861 w 932"/>
                <a:gd name="T7" fmla="*/ 891 h 932"/>
                <a:gd name="T8" fmla="*/ 839 w 932"/>
                <a:gd name="T9" fmla="*/ 899 h 932"/>
                <a:gd name="T10" fmla="*/ 108 w 932"/>
                <a:gd name="T11" fmla="*/ 901 h 932"/>
                <a:gd name="T12" fmla="*/ 85 w 932"/>
                <a:gd name="T13" fmla="*/ 898 h 932"/>
                <a:gd name="T14" fmla="*/ 65 w 932"/>
                <a:gd name="T15" fmla="*/ 888 h 932"/>
                <a:gd name="T16" fmla="*/ 48 w 932"/>
                <a:gd name="T17" fmla="*/ 872 h 932"/>
                <a:gd name="T18" fmla="*/ 37 w 932"/>
                <a:gd name="T19" fmla="*/ 854 h 932"/>
                <a:gd name="T20" fmla="*/ 31 w 932"/>
                <a:gd name="T21" fmla="*/ 831 h 932"/>
                <a:gd name="T22" fmla="*/ 31 w 932"/>
                <a:gd name="T23" fmla="*/ 100 h 932"/>
                <a:gd name="T24" fmla="*/ 37 w 932"/>
                <a:gd name="T25" fmla="*/ 78 h 932"/>
                <a:gd name="T26" fmla="*/ 48 w 932"/>
                <a:gd name="T27" fmla="*/ 59 h 932"/>
                <a:gd name="T28" fmla="*/ 65 w 932"/>
                <a:gd name="T29" fmla="*/ 44 h 932"/>
                <a:gd name="T30" fmla="*/ 85 w 932"/>
                <a:gd name="T31" fmla="*/ 35 h 932"/>
                <a:gd name="T32" fmla="*/ 108 w 932"/>
                <a:gd name="T33" fmla="*/ 31 h 932"/>
                <a:gd name="T34" fmla="*/ 839 w 932"/>
                <a:gd name="T35" fmla="*/ 32 h 932"/>
                <a:gd name="T36" fmla="*/ 861 w 932"/>
                <a:gd name="T37" fmla="*/ 40 h 932"/>
                <a:gd name="T38" fmla="*/ 878 w 932"/>
                <a:gd name="T39" fmla="*/ 54 h 932"/>
                <a:gd name="T40" fmla="*/ 892 w 932"/>
                <a:gd name="T41" fmla="*/ 71 h 932"/>
                <a:gd name="T42" fmla="*/ 899 w 932"/>
                <a:gd name="T43" fmla="*/ 92 h 932"/>
                <a:gd name="T44" fmla="*/ 901 w 932"/>
                <a:gd name="T45" fmla="*/ 824 h 932"/>
                <a:gd name="T46" fmla="*/ 97 w 932"/>
                <a:gd name="T47" fmla="*/ 0 h 932"/>
                <a:gd name="T48" fmla="*/ 66 w 932"/>
                <a:gd name="T49" fmla="*/ 8 h 932"/>
                <a:gd name="T50" fmla="*/ 40 w 932"/>
                <a:gd name="T51" fmla="*/ 25 h 932"/>
                <a:gd name="T52" fmla="*/ 18 w 932"/>
                <a:gd name="T53" fmla="*/ 48 h 932"/>
                <a:gd name="T54" fmla="*/ 5 w 932"/>
                <a:gd name="T55" fmla="*/ 76 h 932"/>
                <a:gd name="T56" fmla="*/ 0 w 932"/>
                <a:gd name="T57" fmla="*/ 108 h 932"/>
                <a:gd name="T58" fmla="*/ 2 w 932"/>
                <a:gd name="T59" fmla="*/ 846 h 932"/>
                <a:gd name="T60" fmla="*/ 13 w 932"/>
                <a:gd name="T61" fmla="*/ 876 h 932"/>
                <a:gd name="T62" fmla="*/ 32 w 932"/>
                <a:gd name="T63" fmla="*/ 900 h 932"/>
                <a:gd name="T64" fmla="*/ 56 w 932"/>
                <a:gd name="T65" fmla="*/ 919 h 932"/>
                <a:gd name="T66" fmla="*/ 86 w 932"/>
                <a:gd name="T67" fmla="*/ 930 h 932"/>
                <a:gd name="T68" fmla="*/ 824 w 932"/>
                <a:gd name="T69" fmla="*/ 932 h 932"/>
                <a:gd name="T70" fmla="*/ 856 w 932"/>
                <a:gd name="T71" fmla="*/ 927 h 932"/>
                <a:gd name="T72" fmla="*/ 884 w 932"/>
                <a:gd name="T73" fmla="*/ 914 h 932"/>
                <a:gd name="T74" fmla="*/ 907 w 932"/>
                <a:gd name="T75" fmla="*/ 892 h 932"/>
                <a:gd name="T76" fmla="*/ 924 w 932"/>
                <a:gd name="T77" fmla="*/ 866 h 932"/>
                <a:gd name="T78" fmla="*/ 932 w 932"/>
                <a:gd name="T79" fmla="*/ 835 h 932"/>
                <a:gd name="T80" fmla="*/ 932 w 932"/>
                <a:gd name="T81" fmla="*/ 97 h 932"/>
                <a:gd name="T82" fmla="*/ 924 w 932"/>
                <a:gd name="T83" fmla="*/ 66 h 932"/>
                <a:gd name="T84" fmla="*/ 907 w 932"/>
                <a:gd name="T85" fmla="*/ 39 h 932"/>
                <a:gd name="T86" fmla="*/ 884 w 932"/>
                <a:gd name="T87" fmla="*/ 18 h 932"/>
                <a:gd name="T88" fmla="*/ 856 w 932"/>
                <a:gd name="T89" fmla="*/ 5 h 932"/>
                <a:gd name="T90" fmla="*/ 824 w 932"/>
                <a:gd name="T91" fmla="*/ 0 h 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32" h="932">
                  <a:moveTo>
                    <a:pt x="901" y="824"/>
                  </a:moveTo>
                  <a:lnTo>
                    <a:pt x="901" y="831"/>
                  </a:lnTo>
                  <a:lnTo>
                    <a:pt x="899" y="839"/>
                  </a:lnTo>
                  <a:lnTo>
                    <a:pt x="897" y="847"/>
                  </a:lnTo>
                  <a:lnTo>
                    <a:pt x="895" y="854"/>
                  </a:lnTo>
                  <a:lnTo>
                    <a:pt x="892" y="860"/>
                  </a:lnTo>
                  <a:lnTo>
                    <a:pt x="888" y="867"/>
                  </a:lnTo>
                  <a:lnTo>
                    <a:pt x="883" y="872"/>
                  </a:lnTo>
                  <a:lnTo>
                    <a:pt x="878" y="878"/>
                  </a:lnTo>
                  <a:lnTo>
                    <a:pt x="873" y="884"/>
                  </a:lnTo>
                  <a:lnTo>
                    <a:pt x="867" y="888"/>
                  </a:lnTo>
                  <a:lnTo>
                    <a:pt x="861" y="891"/>
                  </a:lnTo>
                  <a:lnTo>
                    <a:pt x="854" y="895"/>
                  </a:lnTo>
                  <a:lnTo>
                    <a:pt x="846" y="898"/>
                  </a:lnTo>
                  <a:lnTo>
                    <a:pt x="839" y="899"/>
                  </a:lnTo>
                  <a:lnTo>
                    <a:pt x="832" y="901"/>
                  </a:lnTo>
                  <a:lnTo>
                    <a:pt x="824" y="901"/>
                  </a:lnTo>
                  <a:lnTo>
                    <a:pt x="108" y="901"/>
                  </a:lnTo>
                  <a:lnTo>
                    <a:pt x="101" y="901"/>
                  </a:lnTo>
                  <a:lnTo>
                    <a:pt x="93" y="899"/>
                  </a:lnTo>
                  <a:lnTo>
                    <a:pt x="85" y="898"/>
                  </a:lnTo>
                  <a:lnTo>
                    <a:pt x="78" y="895"/>
                  </a:lnTo>
                  <a:lnTo>
                    <a:pt x="72" y="891"/>
                  </a:lnTo>
                  <a:lnTo>
                    <a:pt x="65" y="888"/>
                  </a:lnTo>
                  <a:lnTo>
                    <a:pt x="60" y="884"/>
                  </a:lnTo>
                  <a:lnTo>
                    <a:pt x="54" y="878"/>
                  </a:lnTo>
                  <a:lnTo>
                    <a:pt x="48" y="872"/>
                  </a:lnTo>
                  <a:lnTo>
                    <a:pt x="44" y="867"/>
                  </a:lnTo>
                  <a:lnTo>
                    <a:pt x="41" y="860"/>
                  </a:lnTo>
                  <a:lnTo>
                    <a:pt x="37" y="854"/>
                  </a:lnTo>
                  <a:lnTo>
                    <a:pt x="34" y="847"/>
                  </a:lnTo>
                  <a:lnTo>
                    <a:pt x="33" y="839"/>
                  </a:lnTo>
                  <a:lnTo>
                    <a:pt x="31" y="831"/>
                  </a:lnTo>
                  <a:lnTo>
                    <a:pt x="31" y="824"/>
                  </a:lnTo>
                  <a:lnTo>
                    <a:pt x="31" y="108"/>
                  </a:lnTo>
                  <a:lnTo>
                    <a:pt x="31" y="100"/>
                  </a:lnTo>
                  <a:lnTo>
                    <a:pt x="33" y="92"/>
                  </a:lnTo>
                  <a:lnTo>
                    <a:pt x="34" y="86"/>
                  </a:lnTo>
                  <a:lnTo>
                    <a:pt x="37" y="78"/>
                  </a:lnTo>
                  <a:lnTo>
                    <a:pt x="41" y="71"/>
                  </a:lnTo>
                  <a:lnTo>
                    <a:pt x="44" y="65"/>
                  </a:lnTo>
                  <a:lnTo>
                    <a:pt x="48" y="59"/>
                  </a:lnTo>
                  <a:lnTo>
                    <a:pt x="54" y="54"/>
                  </a:lnTo>
                  <a:lnTo>
                    <a:pt x="60" y="49"/>
                  </a:lnTo>
                  <a:lnTo>
                    <a:pt x="65" y="44"/>
                  </a:lnTo>
                  <a:lnTo>
                    <a:pt x="72" y="40"/>
                  </a:lnTo>
                  <a:lnTo>
                    <a:pt x="78" y="37"/>
                  </a:lnTo>
                  <a:lnTo>
                    <a:pt x="85" y="35"/>
                  </a:lnTo>
                  <a:lnTo>
                    <a:pt x="93" y="32"/>
                  </a:lnTo>
                  <a:lnTo>
                    <a:pt x="101" y="31"/>
                  </a:lnTo>
                  <a:lnTo>
                    <a:pt x="108" y="31"/>
                  </a:lnTo>
                  <a:lnTo>
                    <a:pt x="824" y="31"/>
                  </a:lnTo>
                  <a:lnTo>
                    <a:pt x="832" y="31"/>
                  </a:lnTo>
                  <a:lnTo>
                    <a:pt x="839" y="32"/>
                  </a:lnTo>
                  <a:lnTo>
                    <a:pt x="846" y="35"/>
                  </a:lnTo>
                  <a:lnTo>
                    <a:pt x="854" y="37"/>
                  </a:lnTo>
                  <a:lnTo>
                    <a:pt x="861" y="40"/>
                  </a:lnTo>
                  <a:lnTo>
                    <a:pt x="867" y="44"/>
                  </a:lnTo>
                  <a:lnTo>
                    <a:pt x="873" y="49"/>
                  </a:lnTo>
                  <a:lnTo>
                    <a:pt x="878" y="54"/>
                  </a:lnTo>
                  <a:lnTo>
                    <a:pt x="883" y="59"/>
                  </a:lnTo>
                  <a:lnTo>
                    <a:pt x="888" y="65"/>
                  </a:lnTo>
                  <a:lnTo>
                    <a:pt x="892" y="71"/>
                  </a:lnTo>
                  <a:lnTo>
                    <a:pt x="895" y="78"/>
                  </a:lnTo>
                  <a:lnTo>
                    <a:pt x="897" y="86"/>
                  </a:lnTo>
                  <a:lnTo>
                    <a:pt x="899" y="92"/>
                  </a:lnTo>
                  <a:lnTo>
                    <a:pt x="901" y="100"/>
                  </a:lnTo>
                  <a:lnTo>
                    <a:pt x="901" y="108"/>
                  </a:lnTo>
                  <a:lnTo>
                    <a:pt x="901" y="824"/>
                  </a:lnTo>
                  <a:close/>
                  <a:moveTo>
                    <a:pt x="824" y="0"/>
                  </a:moveTo>
                  <a:lnTo>
                    <a:pt x="108" y="0"/>
                  </a:lnTo>
                  <a:lnTo>
                    <a:pt x="97" y="0"/>
                  </a:lnTo>
                  <a:lnTo>
                    <a:pt x="86" y="2"/>
                  </a:lnTo>
                  <a:lnTo>
                    <a:pt x="76" y="5"/>
                  </a:lnTo>
                  <a:lnTo>
                    <a:pt x="66" y="8"/>
                  </a:lnTo>
                  <a:lnTo>
                    <a:pt x="56" y="12"/>
                  </a:lnTo>
                  <a:lnTo>
                    <a:pt x="47" y="18"/>
                  </a:lnTo>
                  <a:lnTo>
                    <a:pt x="40" y="25"/>
                  </a:lnTo>
                  <a:lnTo>
                    <a:pt x="32" y="31"/>
                  </a:lnTo>
                  <a:lnTo>
                    <a:pt x="25" y="39"/>
                  </a:lnTo>
                  <a:lnTo>
                    <a:pt x="18" y="48"/>
                  </a:lnTo>
                  <a:lnTo>
                    <a:pt x="13" y="57"/>
                  </a:lnTo>
                  <a:lnTo>
                    <a:pt x="8" y="66"/>
                  </a:lnTo>
                  <a:lnTo>
                    <a:pt x="5" y="76"/>
                  </a:lnTo>
                  <a:lnTo>
                    <a:pt x="2" y="87"/>
                  </a:lnTo>
                  <a:lnTo>
                    <a:pt x="1" y="97"/>
                  </a:lnTo>
                  <a:lnTo>
                    <a:pt x="0" y="108"/>
                  </a:lnTo>
                  <a:lnTo>
                    <a:pt x="0" y="824"/>
                  </a:lnTo>
                  <a:lnTo>
                    <a:pt x="1" y="835"/>
                  </a:lnTo>
                  <a:lnTo>
                    <a:pt x="2" y="846"/>
                  </a:lnTo>
                  <a:lnTo>
                    <a:pt x="5" y="856"/>
                  </a:lnTo>
                  <a:lnTo>
                    <a:pt x="8" y="866"/>
                  </a:lnTo>
                  <a:lnTo>
                    <a:pt x="13" y="876"/>
                  </a:lnTo>
                  <a:lnTo>
                    <a:pt x="18" y="885"/>
                  </a:lnTo>
                  <a:lnTo>
                    <a:pt x="25" y="892"/>
                  </a:lnTo>
                  <a:lnTo>
                    <a:pt x="32" y="900"/>
                  </a:lnTo>
                  <a:lnTo>
                    <a:pt x="40" y="907"/>
                  </a:lnTo>
                  <a:lnTo>
                    <a:pt x="47" y="914"/>
                  </a:lnTo>
                  <a:lnTo>
                    <a:pt x="56" y="919"/>
                  </a:lnTo>
                  <a:lnTo>
                    <a:pt x="66" y="924"/>
                  </a:lnTo>
                  <a:lnTo>
                    <a:pt x="76" y="927"/>
                  </a:lnTo>
                  <a:lnTo>
                    <a:pt x="86" y="930"/>
                  </a:lnTo>
                  <a:lnTo>
                    <a:pt x="97" y="931"/>
                  </a:lnTo>
                  <a:lnTo>
                    <a:pt x="108" y="932"/>
                  </a:lnTo>
                  <a:lnTo>
                    <a:pt x="824" y="932"/>
                  </a:lnTo>
                  <a:lnTo>
                    <a:pt x="835" y="931"/>
                  </a:lnTo>
                  <a:lnTo>
                    <a:pt x="845" y="930"/>
                  </a:lnTo>
                  <a:lnTo>
                    <a:pt x="856" y="927"/>
                  </a:lnTo>
                  <a:lnTo>
                    <a:pt x="866" y="924"/>
                  </a:lnTo>
                  <a:lnTo>
                    <a:pt x="875" y="919"/>
                  </a:lnTo>
                  <a:lnTo>
                    <a:pt x="884" y="914"/>
                  </a:lnTo>
                  <a:lnTo>
                    <a:pt x="893" y="907"/>
                  </a:lnTo>
                  <a:lnTo>
                    <a:pt x="901" y="900"/>
                  </a:lnTo>
                  <a:lnTo>
                    <a:pt x="907" y="892"/>
                  </a:lnTo>
                  <a:lnTo>
                    <a:pt x="914" y="885"/>
                  </a:lnTo>
                  <a:lnTo>
                    <a:pt x="919" y="876"/>
                  </a:lnTo>
                  <a:lnTo>
                    <a:pt x="924" y="866"/>
                  </a:lnTo>
                  <a:lnTo>
                    <a:pt x="927" y="856"/>
                  </a:lnTo>
                  <a:lnTo>
                    <a:pt x="929" y="846"/>
                  </a:lnTo>
                  <a:lnTo>
                    <a:pt x="932" y="835"/>
                  </a:lnTo>
                  <a:lnTo>
                    <a:pt x="932" y="824"/>
                  </a:lnTo>
                  <a:lnTo>
                    <a:pt x="932" y="108"/>
                  </a:lnTo>
                  <a:lnTo>
                    <a:pt x="932" y="97"/>
                  </a:lnTo>
                  <a:lnTo>
                    <a:pt x="929" y="87"/>
                  </a:lnTo>
                  <a:lnTo>
                    <a:pt x="927" y="76"/>
                  </a:lnTo>
                  <a:lnTo>
                    <a:pt x="924" y="66"/>
                  </a:lnTo>
                  <a:lnTo>
                    <a:pt x="919" y="57"/>
                  </a:lnTo>
                  <a:lnTo>
                    <a:pt x="914" y="48"/>
                  </a:lnTo>
                  <a:lnTo>
                    <a:pt x="907" y="39"/>
                  </a:lnTo>
                  <a:lnTo>
                    <a:pt x="901" y="31"/>
                  </a:lnTo>
                  <a:lnTo>
                    <a:pt x="893" y="25"/>
                  </a:lnTo>
                  <a:lnTo>
                    <a:pt x="884" y="18"/>
                  </a:lnTo>
                  <a:lnTo>
                    <a:pt x="875" y="12"/>
                  </a:lnTo>
                  <a:lnTo>
                    <a:pt x="866" y="8"/>
                  </a:lnTo>
                  <a:lnTo>
                    <a:pt x="856" y="5"/>
                  </a:lnTo>
                  <a:lnTo>
                    <a:pt x="845" y="2"/>
                  </a:lnTo>
                  <a:lnTo>
                    <a:pt x="835" y="0"/>
                  </a:lnTo>
                  <a:lnTo>
                    <a:pt x="8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222">
              <a:extLst>
                <a:ext uri="{FF2B5EF4-FFF2-40B4-BE49-F238E27FC236}">
                  <a16:creationId xmlns:a16="http://schemas.microsoft.com/office/drawing/2014/main" id="{F0A4D51F-7E36-45EE-BAE2-E91643B2CB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49871" y="1395155"/>
              <a:ext cx="210698" cy="210698"/>
            </a:xfrm>
            <a:custGeom>
              <a:avLst/>
              <a:gdLst>
                <a:gd name="T0" fmla="*/ 313 w 684"/>
                <a:gd name="T1" fmla="*/ 650 h 684"/>
                <a:gd name="T2" fmla="*/ 275 w 684"/>
                <a:gd name="T3" fmla="*/ 636 h 684"/>
                <a:gd name="T4" fmla="*/ 243 w 684"/>
                <a:gd name="T5" fmla="*/ 612 h 684"/>
                <a:gd name="T6" fmla="*/ 219 w 684"/>
                <a:gd name="T7" fmla="*/ 580 h 684"/>
                <a:gd name="T8" fmla="*/ 204 w 684"/>
                <a:gd name="T9" fmla="*/ 541 h 684"/>
                <a:gd name="T10" fmla="*/ 203 w 684"/>
                <a:gd name="T11" fmla="*/ 498 h 684"/>
                <a:gd name="T12" fmla="*/ 213 w 684"/>
                <a:gd name="T13" fmla="*/ 458 h 684"/>
                <a:gd name="T14" fmla="*/ 234 w 684"/>
                <a:gd name="T15" fmla="*/ 424 h 684"/>
                <a:gd name="T16" fmla="*/ 263 w 684"/>
                <a:gd name="T17" fmla="*/ 397 h 684"/>
                <a:gd name="T18" fmla="*/ 300 w 684"/>
                <a:gd name="T19" fmla="*/ 380 h 684"/>
                <a:gd name="T20" fmla="*/ 342 w 684"/>
                <a:gd name="T21" fmla="*/ 373 h 684"/>
                <a:gd name="T22" fmla="*/ 383 w 684"/>
                <a:gd name="T23" fmla="*/ 380 h 684"/>
                <a:gd name="T24" fmla="*/ 420 w 684"/>
                <a:gd name="T25" fmla="*/ 397 h 684"/>
                <a:gd name="T26" fmla="*/ 450 w 684"/>
                <a:gd name="T27" fmla="*/ 424 h 684"/>
                <a:gd name="T28" fmla="*/ 471 w 684"/>
                <a:gd name="T29" fmla="*/ 458 h 684"/>
                <a:gd name="T30" fmla="*/ 481 w 684"/>
                <a:gd name="T31" fmla="*/ 498 h 684"/>
                <a:gd name="T32" fmla="*/ 479 w 684"/>
                <a:gd name="T33" fmla="*/ 541 h 684"/>
                <a:gd name="T34" fmla="*/ 464 w 684"/>
                <a:gd name="T35" fmla="*/ 580 h 684"/>
                <a:gd name="T36" fmla="*/ 441 w 684"/>
                <a:gd name="T37" fmla="*/ 612 h 684"/>
                <a:gd name="T38" fmla="*/ 409 w 684"/>
                <a:gd name="T39" fmla="*/ 636 h 684"/>
                <a:gd name="T40" fmla="*/ 370 w 684"/>
                <a:gd name="T41" fmla="*/ 650 h 684"/>
                <a:gd name="T42" fmla="*/ 31 w 684"/>
                <a:gd name="T43" fmla="*/ 31 h 684"/>
                <a:gd name="T44" fmla="*/ 512 w 684"/>
                <a:gd name="T45" fmla="*/ 497 h 684"/>
                <a:gd name="T46" fmla="*/ 501 w 684"/>
                <a:gd name="T47" fmla="*/ 451 h 684"/>
                <a:gd name="T48" fmla="*/ 478 w 684"/>
                <a:gd name="T49" fmla="*/ 410 h 684"/>
                <a:gd name="T50" fmla="*/ 445 w 684"/>
                <a:gd name="T51" fmla="*/ 377 h 684"/>
                <a:gd name="T52" fmla="*/ 405 w 684"/>
                <a:gd name="T53" fmla="*/ 354 h 684"/>
                <a:gd name="T54" fmla="*/ 359 w 684"/>
                <a:gd name="T55" fmla="*/ 343 h 684"/>
                <a:gd name="T56" fmla="*/ 309 w 684"/>
                <a:gd name="T57" fmla="*/ 345 h 684"/>
                <a:gd name="T58" fmla="*/ 264 w 684"/>
                <a:gd name="T59" fmla="*/ 361 h 684"/>
                <a:gd name="T60" fmla="*/ 227 w 684"/>
                <a:gd name="T61" fmla="*/ 387 h 684"/>
                <a:gd name="T62" fmla="*/ 197 w 684"/>
                <a:gd name="T63" fmla="*/ 423 h 684"/>
                <a:gd name="T64" fmla="*/ 178 w 684"/>
                <a:gd name="T65" fmla="*/ 466 h 684"/>
                <a:gd name="T66" fmla="*/ 31 w 684"/>
                <a:gd name="T67" fmla="*/ 497 h 684"/>
                <a:gd name="T68" fmla="*/ 671 w 684"/>
                <a:gd name="T69" fmla="*/ 528 h 684"/>
                <a:gd name="T70" fmla="*/ 679 w 684"/>
                <a:gd name="T71" fmla="*/ 524 h 684"/>
                <a:gd name="T72" fmla="*/ 683 w 684"/>
                <a:gd name="T73" fmla="*/ 516 h 684"/>
                <a:gd name="T74" fmla="*/ 683 w 684"/>
                <a:gd name="T75" fmla="*/ 13 h 684"/>
                <a:gd name="T76" fmla="*/ 679 w 684"/>
                <a:gd name="T77" fmla="*/ 5 h 684"/>
                <a:gd name="T78" fmla="*/ 671 w 684"/>
                <a:gd name="T79" fmla="*/ 1 h 684"/>
                <a:gd name="T80" fmla="*/ 12 w 684"/>
                <a:gd name="T81" fmla="*/ 1 h 684"/>
                <a:gd name="T82" fmla="*/ 4 w 684"/>
                <a:gd name="T83" fmla="*/ 5 h 684"/>
                <a:gd name="T84" fmla="*/ 0 w 684"/>
                <a:gd name="T85" fmla="*/ 13 h 684"/>
                <a:gd name="T86" fmla="*/ 0 w 684"/>
                <a:gd name="T87" fmla="*/ 516 h 684"/>
                <a:gd name="T88" fmla="*/ 4 w 684"/>
                <a:gd name="T89" fmla="*/ 524 h 684"/>
                <a:gd name="T90" fmla="*/ 12 w 684"/>
                <a:gd name="T91" fmla="*/ 528 h 684"/>
                <a:gd name="T92" fmla="*/ 174 w 684"/>
                <a:gd name="T93" fmla="*/ 545 h 684"/>
                <a:gd name="T94" fmla="*/ 189 w 684"/>
                <a:gd name="T95" fmla="*/ 590 h 684"/>
                <a:gd name="T96" fmla="*/ 215 w 684"/>
                <a:gd name="T97" fmla="*/ 627 h 684"/>
                <a:gd name="T98" fmla="*/ 251 w 684"/>
                <a:gd name="T99" fmla="*/ 657 h 684"/>
                <a:gd name="T100" fmla="*/ 294 w 684"/>
                <a:gd name="T101" fmla="*/ 677 h 684"/>
                <a:gd name="T102" fmla="*/ 342 w 684"/>
                <a:gd name="T103" fmla="*/ 684 h 684"/>
                <a:gd name="T104" fmla="*/ 390 w 684"/>
                <a:gd name="T105" fmla="*/ 677 h 684"/>
                <a:gd name="T106" fmla="*/ 433 w 684"/>
                <a:gd name="T107" fmla="*/ 657 h 684"/>
                <a:gd name="T108" fmla="*/ 469 w 684"/>
                <a:gd name="T109" fmla="*/ 628 h 684"/>
                <a:gd name="T110" fmla="*/ 494 w 684"/>
                <a:gd name="T111" fmla="*/ 590 h 684"/>
                <a:gd name="T112" fmla="*/ 510 w 684"/>
                <a:gd name="T113" fmla="*/ 545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84" h="684">
                  <a:moveTo>
                    <a:pt x="342" y="653"/>
                  </a:moveTo>
                  <a:lnTo>
                    <a:pt x="328" y="652"/>
                  </a:lnTo>
                  <a:lnTo>
                    <a:pt x="313" y="650"/>
                  </a:lnTo>
                  <a:lnTo>
                    <a:pt x="300" y="646"/>
                  </a:lnTo>
                  <a:lnTo>
                    <a:pt x="288" y="642"/>
                  </a:lnTo>
                  <a:lnTo>
                    <a:pt x="275" y="636"/>
                  </a:lnTo>
                  <a:lnTo>
                    <a:pt x="263" y="628"/>
                  </a:lnTo>
                  <a:lnTo>
                    <a:pt x="253" y="621"/>
                  </a:lnTo>
                  <a:lnTo>
                    <a:pt x="243" y="612"/>
                  </a:lnTo>
                  <a:lnTo>
                    <a:pt x="234" y="602"/>
                  </a:lnTo>
                  <a:lnTo>
                    <a:pt x="225" y="591"/>
                  </a:lnTo>
                  <a:lnTo>
                    <a:pt x="219" y="580"/>
                  </a:lnTo>
                  <a:lnTo>
                    <a:pt x="213" y="567"/>
                  </a:lnTo>
                  <a:lnTo>
                    <a:pt x="209" y="554"/>
                  </a:lnTo>
                  <a:lnTo>
                    <a:pt x="204" y="541"/>
                  </a:lnTo>
                  <a:lnTo>
                    <a:pt x="203" y="527"/>
                  </a:lnTo>
                  <a:lnTo>
                    <a:pt x="202" y="513"/>
                  </a:lnTo>
                  <a:lnTo>
                    <a:pt x="203" y="498"/>
                  </a:lnTo>
                  <a:lnTo>
                    <a:pt x="204" y="485"/>
                  </a:lnTo>
                  <a:lnTo>
                    <a:pt x="209" y="472"/>
                  </a:lnTo>
                  <a:lnTo>
                    <a:pt x="213" y="458"/>
                  </a:lnTo>
                  <a:lnTo>
                    <a:pt x="219" y="446"/>
                  </a:lnTo>
                  <a:lnTo>
                    <a:pt x="225" y="435"/>
                  </a:lnTo>
                  <a:lnTo>
                    <a:pt x="234" y="424"/>
                  </a:lnTo>
                  <a:lnTo>
                    <a:pt x="243" y="414"/>
                  </a:lnTo>
                  <a:lnTo>
                    <a:pt x="253" y="405"/>
                  </a:lnTo>
                  <a:lnTo>
                    <a:pt x="263" y="397"/>
                  </a:lnTo>
                  <a:lnTo>
                    <a:pt x="275" y="390"/>
                  </a:lnTo>
                  <a:lnTo>
                    <a:pt x="288" y="384"/>
                  </a:lnTo>
                  <a:lnTo>
                    <a:pt x="300" y="380"/>
                  </a:lnTo>
                  <a:lnTo>
                    <a:pt x="313" y="376"/>
                  </a:lnTo>
                  <a:lnTo>
                    <a:pt x="328" y="374"/>
                  </a:lnTo>
                  <a:lnTo>
                    <a:pt x="342" y="373"/>
                  </a:lnTo>
                  <a:lnTo>
                    <a:pt x="357" y="374"/>
                  </a:lnTo>
                  <a:lnTo>
                    <a:pt x="370" y="376"/>
                  </a:lnTo>
                  <a:lnTo>
                    <a:pt x="383" y="380"/>
                  </a:lnTo>
                  <a:lnTo>
                    <a:pt x="397" y="384"/>
                  </a:lnTo>
                  <a:lnTo>
                    <a:pt x="409" y="390"/>
                  </a:lnTo>
                  <a:lnTo>
                    <a:pt x="420" y="397"/>
                  </a:lnTo>
                  <a:lnTo>
                    <a:pt x="431" y="405"/>
                  </a:lnTo>
                  <a:lnTo>
                    <a:pt x="441" y="414"/>
                  </a:lnTo>
                  <a:lnTo>
                    <a:pt x="450" y="424"/>
                  </a:lnTo>
                  <a:lnTo>
                    <a:pt x="458" y="435"/>
                  </a:lnTo>
                  <a:lnTo>
                    <a:pt x="464" y="446"/>
                  </a:lnTo>
                  <a:lnTo>
                    <a:pt x="471" y="458"/>
                  </a:lnTo>
                  <a:lnTo>
                    <a:pt x="475" y="472"/>
                  </a:lnTo>
                  <a:lnTo>
                    <a:pt x="479" y="485"/>
                  </a:lnTo>
                  <a:lnTo>
                    <a:pt x="481" y="498"/>
                  </a:lnTo>
                  <a:lnTo>
                    <a:pt x="482" y="513"/>
                  </a:lnTo>
                  <a:lnTo>
                    <a:pt x="481" y="527"/>
                  </a:lnTo>
                  <a:lnTo>
                    <a:pt x="479" y="541"/>
                  </a:lnTo>
                  <a:lnTo>
                    <a:pt x="475" y="554"/>
                  </a:lnTo>
                  <a:lnTo>
                    <a:pt x="471" y="567"/>
                  </a:lnTo>
                  <a:lnTo>
                    <a:pt x="464" y="580"/>
                  </a:lnTo>
                  <a:lnTo>
                    <a:pt x="458" y="591"/>
                  </a:lnTo>
                  <a:lnTo>
                    <a:pt x="450" y="602"/>
                  </a:lnTo>
                  <a:lnTo>
                    <a:pt x="441" y="612"/>
                  </a:lnTo>
                  <a:lnTo>
                    <a:pt x="431" y="621"/>
                  </a:lnTo>
                  <a:lnTo>
                    <a:pt x="420" y="628"/>
                  </a:lnTo>
                  <a:lnTo>
                    <a:pt x="409" y="636"/>
                  </a:lnTo>
                  <a:lnTo>
                    <a:pt x="397" y="642"/>
                  </a:lnTo>
                  <a:lnTo>
                    <a:pt x="383" y="646"/>
                  </a:lnTo>
                  <a:lnTo>
                    <a:pt x="370" y="650"/>
                  </a:lnTo>
                  <a:lnTo>
                    <a:pt x="357" y="652"/>
                  </a:lnTo>
                  <a:lnTo>
                    <a:pt x="342" y="653"/>
                  </a:lnTo>
                  <a:close/>
                  <a:moveTo>
                    <a:pt x="31" y="31"/>
                  </a:moveTo>
                  <a:lnTo>
                    <a:pt x="653" y="31"/>
                  </a:lnTo>
                  <a:lnTo>
                    <a:pt x="653" y="497"/>
                  </a:lnTo>
                  <a:lnTo>
                    <a:pt x="512" y="497"/>
                  </a:lnTo>
                  <a:lnTo>
                    <a:pt x="510" y="482"/>
                  </a:lnTo>
                  <a:lnTo>
                    <a:pt x="507" y="466"/>
                  </a:lnTo>
                  <a:lnTo>
                    <a:pt x="501" y="451"/>
                  </a:lnTo>
                  <a:lnTo>
                    <a:pt x="494" y="436"/>
                  </a:lnTo>
                  <a:lnTo>
                    <a:pt x="487" y="423"/>
                  </a:lnTo>
                  <a:lnTo>
                    <a:pt x="478" y="410"/>
                  </a:lnTo>
                  <a:lnTo>
                    <a:pt x="469" y="398"/>
                  </a:lnTo>
                  <a:lnTo>
                    <a:pt x="458" y="387"/>
                  </a:lnTo>
                  <a:lnTo>
                    <a:pt x="445" y="377"/>
                  </a:lnTo>
                  <a:lnTo>
                    <a:pt x="433" y="368"/>
                  </a:lnTo>
                  <a:lnTo>
                    <a:pt x="419" y="361"/>
                  </a:lnTo>
                  <a:lnTo>
                    <a:pt x="405" y="354"/>
                  </a:lnTo>
                  <a:lnTo>
                    <a:pt x="390" y="348"/>
                  </a:lnTo>
                  <a:lnTo>
                    <a:pt x="374" y="345"/>
                  </a:lnTo>
                  <a:lnTo>
                    <a:pt x="359" y="343"/>
                  </a:lnTo>
                  <a:lnTo>
                    <a:pt x="342" y="342"/>
                  </a:lnTo>
                  <a:lnTo>
                    <a:pt x="325" y="343"/>
                  </a:lnTo>
                  <a:lnTo>
                    <a:pt x="309" y="345"/>
                  </a:lnTo>
                  <a:lnTo>
                    <a:pt x="294" y="348"/>
                  </a:lnTo>
                  <a:lnTo>
                    <a:pt x="279" y="354"/>
                  </a:lnTo>
                  <a:lnTo>
                    <a:pt x="264" y="361"/>
                  </a:lnTo>
                  <a:lnTo>
                    <a:pt x="251" y="368"/>
                  </a:lnTo>
                  <a:lnTo>
                    <a:pt x="239" y="377"/>
                  </a:lnTo>
                  <a:lnTo>
                    <a:pt x="227" y="387"/>
                  </a:lnTo>
                  <a:lnTo>
                    <a:pt x="215" y="398"/>
                  </a:lnTo>
                  <a:lnTo>
                    <a:pt x="205" y="410"/>
                  </a:lnTo>
                  <a:lnTo>
                    <a:pt x="197" y="423"/>
                  </a:lnTo>
                  <a:lnTo>
                    <a:pt x="189" y="436"/>
                  </a:lnTo>
                  <a:lnTo>
                    <a:pt x="183" y="451"/>
                  </a:lnTo>
                  <a:lnTo>
                    <a:pt x="178" y="466"/>
                  </a:lnTo>
                  <a:lnTo>
                    <a:pt x="174" y="482"/>
                  </a:lnTo>
                  <a:lnTo>
                    <a:pt x="172" y="497"/>
                  </a:lnTo>
                  <a:lnTo>
                    <a:pt x="31" y="497"/>
                  </a:lnTo>
                  <a:lnTo>
                    <a:pt x="31" y="31"/>
                  </a:lnTo>
                  <a:close/>
                  <a:moveTo>
                    <a:pt x="669" y="528"/>
                  </a:moveTo>
                  <a:lnTo>
                    <a:pt x="671" y="528"/>
                  </a:lnTo>
                  <a:lnTo>
                    <a:pt x="674" y="527"/>
                  </a:lnTo>
                  <a:lnTo>
                    <a:pt x="677" y="526"/>
                  </a:lnTo>
                  <a:lnTo>
                    <a:pt x="679" y="524"/>
                  </a:lnTo>
                  <a:lnTo>
                    <a:pt x="681" y="522"/>
                  </a:lnTo>
                  <a:lnTo>
                    <a:pt x="682" y="520"/>
                  </a:lnTo>
                  <a:lnTo>
                    <a:pt x="683" y="516"/>
                  </a:lnTo>
                  <a:lnTo>
                    <a:pt x="684" y="513"/>
                  </a:lnTo>
                  <a:lnTo>
                    <a:pt x="684" y="15"/>
                  </a:lnTo>
                  <a:lnTo>
                    <a:pt x="683" y="13"/>
                  </a:lnTo>
                  <a:lnTo>
                    <a:pt x="682" y="10"/>
                  </a:lnTo>
                  <a:lnTo>
                    <a:pt x="681" y="7"/>
                  </a:lnTo>
                  <a:lnTo>
                    <a:pt x="679" y="5"/>
                  </a:lnTo>
                  <a:lnTo>
                    <a:pt x="677" y="3"/>
                  </a:lnTo>
                  <a:lnTo>
                    <a:pt x="674" y="2"/>
                  </a:lnTo>
                  <a:lnTo>
                    <a:pt x="671" y="1"/>
                  </a:lnTo>
                  <a:lnTo>
                    <a:pt x="669" y="0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10" y="2"/>
                  </a:lnTo>
                  <a:lnTo>
                    <a:pt x="7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513"/>
                  </a:lnTo>
                  <a:lnTo>
                    <a:pt x="0" y="516"/>
                  </a:lnTo>
                  <a:lnTo>
                    <a:pt x="1" y="518"/>
                  </a:lnTo>
                  <a:lnTo>
                    <a:pt x="2" y="522"/>
                  </a:lnTo>
                  <a:lnTo>
                    <a:pt x="4" y="524"/>
                  </a:lnTo>
                  <a:lnTo>
                    <a:pt x="7" y="526"/>
                  </a:lnTo>
                  <a:lnTo>
                    <a:pt x="10" y="527"/>
                  </a:lnTo>
                  <a:lnTo>
                    <a:pt x="12" y="528"/>
                  </a:lnTo>
                  <a:lnTo>
                    <a:pt x="15" y="528"/>
                  </a:lnTo>
                  <a:lnTo>
                    <a:pt x="172" y="528"/>
                  </a:lnTo>
                  <a:lnTo>
                    <a:pt x="174" y="545"/>
                  </a:lnTo>
                  <a:lnTo>
                    <a:pt x="178" y="561"/>
                  </a:lnTo>
                  <a:lnTo>
                    <a:pt x="183" y="575"/>
                  </a:lnTo>
                  <a:lnTo>
                    <a:pt x="189" y="590"/>
                  </a:lnTo>
                  <a:lnTo>
                    <a:pt x="197" y="603"/>
                  </a:lnTo>
                  <a:lnTo>
                    <a:pt x="205" y="616"/>
                  </a:lnTo>
                  <a:lnTo>
                    <a:pt x="215" y="627"/>
                  </a:lnTo>
                  <a:lnTo>
                    <a:pt x="227" y="638"/>
                  </a:lnTo>
                  <a:lnTo>
                    <a:pt x="239" y="648"/>
                  </a:lnTo>
                  <a:lnTo>
                    <a:pt x="251" y="657"/>
                  </a:lnTo>
                  <a:lnTo>
                    <a:pt x="264" y="665"/>
                  </a:lnTo>
                  <a:lnTo>
                    <a:pt x="279" y="672"/>
                  </a:lnTo>
                  <a:lnTo>
                    <a:pt x="294" y="677"/>
                  </a:lnTo>
                  <a:lnTo>
                    <a:pt x="309" y="681"/>
                  </a:lnTo>
                  <a:lnTo>
                    <a:pt x="325" y="683"/>
                  </a:lnTo>
                  <a:lnTo>
                    <a:pt x="342" y="684"/>
                  </a:lnTo>
                  <a:lnTo>
                    <a:pt x="359" y="683"/>
                  </a:lnTo>
                  <a:lnTo>
                    <a:pt x="374" y="681"/>
                  </a:lnTo>
                  <a:lnTo>
                    <a:pt x="390" y="677"/>
                  </a:lnTo>
                  <a:lnTo>
                    <a:pt x="405" y="672"/>
                  </a:lnTo>
                  <a:lnTo>
                    <a:pt x="419" y="665"/>
                  </a:lnTo>
                  <a:lnTo>
                    <a:pt x="433" y="657"/>
                  </a:lnTo>
                  <a:lnTo>
                    <a:pt x="445" y="648"/>
                  </a:lnTo>
                  <a:lnTo>
                    <a:pt x="458" y="638"/>
                  </a:lnTo>
                  <a:lnTo>
                    <a:pt x="469" y="628"/>
                  </a:lnTo>
                  <a:lnTo>
                    <a:pt x="478" y="616"/>
                  </a:lnTo>
                  <a:lnTo>
                    <a:pt x="487" y="603"/>
                  </a:lnTo>
                  <a:lnTo>
                    <a:pt x="494" y="590"/>
                  </a:lnTo>
                  <a:lnTo>
                    <a:pt x="501" y="575"/>
                  </a:lnTo>
                  <a:lnTo>
                    <a:pt x="507" y="561"/>
                  </a:lnTo>
                  <a:lnTo>
                    <a:pt x="510" y="545"/>
                  </a:lnTo>
                  <a:lnTo>
                    <a:pt x="512" y="528"/>
                  </a:lnTo>
                  <a:lnTo>
                    <a:pt x="669" y="5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223">
              <a:extLst>
                <a:ext uri="{FF2B5EF4-FFF2-40B4-BE49-F238E27FC236}">
                  <a16:creationId xmlns:a16="http://schemas.microsoft.com/office/drawing/2014/main" id="{65EE83A1-EBF4-43BC-A9CE-EABF69BA4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2335" y="1595996"/>
              <a:ext cx="45590" cy="9857"/>
            </a:xfrm>
            <a:custGeom>
              <a:avLst/>
              <a:gdLst>
                <a:gd name="T0" fmla="*/ 133 w 149"/>
                <a:gd name="T1" fmla="*/ 0 h 31"/>
                <a:gd name="T2" fmla="*/ 15 w 149"/>
                <a:gd name="T3" fmla="*/ 0 h 31"/>
                <a:gd name="T4" fmla="*/ 12 w 149"/>
                <a:gd name="T5" fmla="*/ 0 h 31"/>
                <a:gd name="T6" fmla="*/ 9 w 149"/>
                <a:gd name="T7" fmla="*/ 1 h 31"/>
                <a:gd name="T8" fmla="*/ 6 w 149"/>
                <a:gd name="T9" fmla="*/ 2 h 31"/>
                <a:gd name="T10" fmla="*/ 4 w 149"/>
                <a:gd name="T11" fmla="*/ 4 h 31"/>
                <a:gd name="T12" fmla="*/ 2 w 149"/>
                <a:gd name="T13" fmla="*/ 7 h 31"/>
                <a:gd name="T14" fmla="*/ 1 w 149"/>
                <a:gd name="T15" fmla="*/ 10 h 31"/>
                <a:gd name="T16" fmla="*/ 0 w 149"/>
                <a:gd name="T17" fmla="*/ 12 h 31"/>
                <a:gd name="T18" fmla="*/ 0 w 149"/>
                <a:gd name="T19" fmla="*/ 15 h 31"/>
                <a:gd name="T20" fmla="*/ 0 w 149"/>
                <a:gd name="T21" fmla="*/ 19 h 31"/>
                <a:gd name="T22" fmla="*/ 1 w 149"/>
                <a:gd name="T23" fmla="*/ 21 h 31"/>
                <a:gd name="T24" fmla="*/ 2 w 149"/>
                <a:gd name="T25" fmla="*/ 24 h 31"/>
                <a:gd name="T26" fmla="*/ 4 w 149"/>
                <a:gd name="T27" fmla="*/ 27 h 31"/>
                <a:gd name="T28" fmla="*/ 6 w 149"/>
                <a:gd name="T29" fmla="*/ 29 h 31"/>
                <a:gd name="T30" fmla="*/ 9 w 149"/>
                <a:gd name="T31" fmla="*/ 30 h 31"/>
                <a:gd name="T32" fmla="*/ 12 w 149"/>
                <a:gd name="T33" fmla="*/ 31 h 31"/>
                <a:gd name="T34" fmla="*/ 15 w 149"/>
                <a:gd name="T35" fmla="*/ 31 h 31"/>
                <a:gd name="T36" fmla="*/ 133 w 149"/>
                <a:gd name="T37" fmla="*/ 31 h 31"/>
                <a:gd name="T38" fmla="*/ 136 w 149"/>
                <a:gd name="T39" fmla="*/ 31 h 31"/>
                <a:gd name="T40" fmla="*/ 139 w 149"/>
                <a:gd name="T41" fmla="*/ 30 h 31"/>
                <a:gd name="T42" fmla="*/ 142 w 149"/>
                <a:gd name="T43" fmla="*/ 29 h 31"/>
                <a:gd name="T44" fmla="*/ 144 w 149"/>
                <a:gd name="T45" fmla="*/ 27 h 31"/>
                <a:gd name="T46" fmla="*/ 145 w 149"/>
                <a:gd name="T47" fmla="*/ 24 h 31"/>
                <a:gd name="T48" fmla="*/ 148 w 149"/>
                <a:gd name="T49" fmla="*/ 21 h 31"/>
                <a:gd name="T50" fmla="*/ 148 w 149"/>
                <a:gd name="T51" fmla="*/ 19 h 31"/>
                <a:gd name="T52" fmla="*/ 149 w 149"/>
                <a:gd name="T53" fmla="*/ 15 h 31"/>
                <a:gd name="T54" fmla="*/ 148 w 149"/>
                <a:gd name="T55" fmla="*/ 12 h 31"/>
                <a:gd name="T56" fmla="*/ 148 w 149"/>
                <a:gd name="T57" fmla="*/ 10 h 31"/>
                <a:gd name="T58" fmla="*/ 145 w 149"/>
                <a:gd name="T59" fmla="*/ 7 h 31"/>
                <a:gd name="T60" fmla="*/ 144 w 149"/>
                <a:gd name="T61" fmla="*/ 4 h 31"/>
                <a:gd name="T62" fmla="*/ 142 w 149"/>
                <a:gd name="T63" fmla="*/ 2 h 31"/>
                <a:gd name="T64" fmla="*/ 139 w 149"/>
                <a:gd name="T65" fmla="*/ 1 h 31"/>
                <a:gd name="T66" fmla="*/ 136 w 149"/>
                <a:gd name="T67" fmla="*/ 0 h 31"/>
                <a:gd name="T68" fmla="*/ 133 w 149"/>
                <a:gd name="T6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9" h="31">
                  <a:moveTo>
                    <a:pt x="133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4" y="27"/>
                  </a:lnTo>
                  <a:lnTo>
                    <a:pt x="6" y="29"/>
                  </a:lnTo>
                  <a:lnTo>
                    <a:pt x="9" y="30"/>
                  </a:lnTo>
                  <a:lnTo>
                    <a:pt x="12" y="31"/>
                  </a:lnTo>
                  <a:lnTo>
                    <a:pt x="15" y="31"/>
                  </a:lnTo>
                  <a:lnTo>
                    <a:pt x="133" y="31"/>
                  </a:lnTo>
                  <a:lnTo>
                    <a:pt x="136" y="31"/>
                  </a:lnTo>
                  <a:lnTo>
                    <a:pt x="139" y="30"/>
                  </a:lnTo>
                  <a:lnTo>
                    <a:pt x="142" y="29"/>
                  </a:lnTo>
                  <a:lnTo>
                    <a:pt x="144" y="27"/>
                  </a:lnTo>
                  <a:lnTo>
                    <a:pt x="145" y="24"/>
                  </a:lnTo>
                  <a:lnTo>
                    <a:pt x="148" y="21"/>
                  </a:lnTo>
                  <a:lnTo>
                    <a:pt x="148" y="19"/>
                  </a:lnTo>
                  <a:lnTo>
                    <a:pt x="149" y="15"/>
                  </a:lnTo>
                  <a:lnTo>
                    <a:pt x="148" y="12"/>
                  </a:lnTo>
                  <a:lnTo>
                    <a:pt x="148" y="10"/>
                  </a:lnTo>
                  <a:lnTo>
                    <a:pt x="145" y="7"/>
                  </a:lnTo>
                  <a:lnTo>
                    <a:pt x="144" y="4"/>
                  </a:lnTo>
                  <a:lnTo>
                    <a:pt x="142" y="2"/>
                  </a:lnTo>
                  <a:lnTo>
                    <a:pt x="139" y="1"/>
                  </a:lnTo>
                  <a:lnTo>
                    <a:pt x="136" y="0"/>
                  </a:lnTo>
                  <a:lnTo>
                    <a:pt x="1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224">
              <a:extLst>
                <a:ext uri="{FF2B5EF4-FFF2-40B4-BE49-F238E27FC236}">
                  <a16:creationId xmlns:a16="http://schemas.microsoft.com/office/drawing/2014/main" id="{408CB0F5-CAA7-4054-A576-EE5C4C99E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7444" y="1595996"/>
              <a:ext cx="45590" cy="9857"/>
            </a:xfrm>
            <a:custGeom>
              <a:avLst/>
              <a:gdLst>
                <a:gd name="T0" fmla="*/ 133 w 149"/>
                <a:gd name="T1" fmla="*/ 0 h 31"/>
                <a:gd name="T2" fmla="*/ 16 w 149"/>
                <a:gd name="T3" fmla="*/ 0 h 31"/>
                <a:gd name="T4" fmla="*/ 12 w 149"/>
                <a:gd name="T5" fmla="*/ 0 h 31"/>
                <a:gd name="T6" fmla="*/ 9 w 149"/>
                <a:gd name="T7" fmla="*/ 1 h 31"/>
                <a:gd name="T8" fmla="*/ 7 w 149"/>
                <a:gd name="T9" fmla="*/ 2 h 31"/>
                <a:gd name="T10" fmla="*/ 5 w 149"/>
                <a:gd name="T11" fmla="*/ 4 h 31"/>
                <a:gd name="T12" fmla="*/ 2 w 149"/>
                <a:gd name="T13" fmla="*/ 7 h 31"/>
                <a:gd name="T14" fmla="*/ 1 w 149"/>
                <a:gd name="T15" fmla="*/ 10 h 31"/>
                <a:gd name="T16" fmla="*/ 0 w 149"/>
                <a:gd name="T17" fmla="*/ 12 h 31"/>
                <a:gd name="T18" fmla="*/ 0 w 149"/>
                <a:gd name="T19" fmla="*/ 15 h 31"/>
                <a:gd name="T20" fmla="*/ 0 w 149"/>
                <a:gd name="T21" fmla="*/ 19 h 31"/>
                <a:gd name="T22" fmla="*/ 1 w 149"/>
                <a:gd name="T23" fmla="*/ 21 h 31"/>
                <a:gd name="T24" fmla="*/ 2 w 149"/>
                <a:gd name="T25" fmla="*/ 24 h 31"/>
                <a:gd name="T26" fmla="*/ 5 w 149"/>
                <a:gd name="T27" fmla="*/ 27 h 31"/>
                <a:gd name="T28" fmla="*/ 7 w 149"/>
                <a:gd name="T29" fmla="*/ 29 h 31"/>
                <a:gd name="T30" fmla="*/ 9 w 149"/>
                <a:gd name="T31" fmla="*/ 30 h 31"/>
                <a:gd name="T32" fmla="*/ 12 w 149"/>
                <a:gd name="T33" fmla="*/ 31 h 31"/>
                <a:gd name="T34" fmla="*/ 16 w 149"/>
                <a:gd name="T35" fmla="*/ 31 h 31"/>
                <a:gd name="T36" fmla="*/ 133 w 149"/>
                <a:gd name="T37" fmla="*/ 31 h 31"/>
                <a:gd name="T38" fmla="*/ 136 w 149"/>
                <a:gd name="T39" fmla="*/ 31 h 31"/>
                <a:gd name="T40" fmla="*/ 139 w 149"/>
                <a:gd name="T41" fmla="*/ 30 h 31"/>
                <a:gd name="T42" fmla="*/ 141 w 149"/>
                <a:gd name="T43" fmla="*/ 29 h 31"/>
                <a:gd name="T44" fmla="*/ 145 w 149"/>
                <a:gd name="T45" fmla="*/ 27 h 31"/>
                <a:gd name="T46" fmla="*/ 146 w 149"/>
                <a:gd name="T47" fmla="*/ 24 h 31"/>
                <a:gd name="T48" fmla="*/ 148 w 149"/>
                <a:gd name="T49" fmla="*/ 21 h 31"/>
                <a:gd name="T50" fmla="*/ 148 w 149"/>
                <a:gd name="T51" fmla="*/ 19 h 31"/>
                <a:gd name="T52" fmla="*/ 149 w 149"/>
                <a:gd name="T53" fmla="*/ 15 h 31"/>
                <a:gd name="T54" fmla="*/ 148 w 149"/>
                <a:gd name="T55" fmla="*/ 12 h 31"/>
                <a:gd name="T56" fmla="*/ 148 w 149"/>
                <a:gd name="T57" fmla="*/ 10 h 31"/>
                <a:gd name="T58" fmla="*/ 146 w 149"/>
                <a:gd name="T59" fmla="*/ 7 h 31"/>
                <a:gd name="T60" fmla="*/ 145 w 149"/>
                <a:gd name="T61" fmla="*/ 4 h 31"/>
                <a:gd name="T62" fmla="*/ 141 w 149"/>
                <a:gd name="T63" fmla="*/ 2 h 31"/>
                <a:gd name="T64" fmla="*/ 139 w 149"/>
                <a:gd name="T65" fmla="*/ 1 h 31"/>
                <a:gd name="T66" fmla="*/ 136 w 149"/>
                <a:gd name="T67" fmla="*/ 0 h 31"/>
                <a:gd name="T68" fmla="*/ 133 w 149"/>
                <a:gd name="T6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9" h="31">
                  <a:moveTo>
                    <a:pt x="133" y="0"/>
                  </a:moveTo>
                  <a:lnTo>
                    <a:pt x="16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5" y="27"/>
                  </a:lnTo>
                  <a:lnTo>
                    <a:pt x="7" y="29"/>
                  </a:lnTo>
                  <a:lnTo>
                    <a:pt x="9" y="30"/>
                  </a:lnTo>
                  <a:lnTo>
                    <a:pt x="12" y="31"/>
                  </a:lnTo>
                  <a:lnTo>
                    <a:pt x="16" y="31"/>
                  </a:lnTo>
                  <a:lnTo>
                    <a:pt x="133" y="31"/>
                  </a:lnTo>
                  <a:lnTo>
                    <a:pt x="136" y="31"/>
                  </a:lnTo>
                  <a:lnTo>
                    <a:pt x="139" y="30"/>
                  </a:lnTo>
                  <a:lnTo>
                    <a:pt x="141" y="29"/>
                  </a:lnTo>
                  <a:lnTo>
                    <a:pt x="145" y="27"/>
                  </a:lnTo>
                  <a:lnTo>
                    <a:pt x="146" y="24"/>
                  </a:lnTo>
                  <a:lnTo>
                    <a:pt x="148" y="21"/>
                  </a:lnTo>
                  <a:lnTo>
                    <a:pt x="148" y="19"/>
                  </a:lnTo>
                  <a:lnTo>
                    <a:pt x="149" y="15"/>
                  </a:lnTo>
                  <a:lnTo>
                    <a:pt x="148" y="12"/>
                  </a:lnTo>
                  <a:lnTo>
                    <a:pt x="148" y="10"/>
                  </a:lnTo>
                  <a:lnTo>
                    <a:pt x="146" y="7"/>
                  </a:lnTo>
                  <a:lnTo>
                    <a:pt x="145" y="4"/>
                  </a:lnTo>
                  <a:lnTo>
                    <a:pt x="141" y="2"/>
                  </a:lnTo>
                  <a:lnTo>
                    <a:pt x="139" y="1"/>
                  </a:lnTo>
                  <a:lnTo>
                    <a:pt x="136" y="0"/>
                  </a:lnTo>
                  <a:lnTo>
                    <a:pt x="1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225">
              <a:extLst>
                <a:ext uri="{FF2B5EF4-FFF2-40B4-BE49-F238E27FC236}">
                  <a16:creationId xmlns:a16="http://schemas.microsoft.com/office/drawing/2014/main" id="{B275C073-6549-4981-BB84-654984883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36122" y="1531924"/>
              <a:ext cx="48054" cy="45590"/>
            </a:xfrm>
            <a:custGeom>
              <a:avLst/>
              <a:gdLst>
                <a:gd name="T0" fmla="*/ 31 w 155"/>
                <a:gd name="T1" fmla="*/ 109 h 149"/>
                <a:gd name="T2" fmla="*/ 31 w 155"/>
                <a:gd name="T3" fmla="*/ 40 h 149"/>
                <a:gd name="T4" fmla="*/ 103 w 155"/>
                <a:gd name="T5" fmla="*/ 74 h 149"/>
                <a:gd name="T6" fmla="*/ 31 w 155"/>
                <a:gd name="T7" fmla="*/ 109 h 149"/>
                <a:gd name="T8" fmla="*/ 147 w 155"/>
                <a:gd name="T9" fmla="*/ 60 h 149"/>
                <a:gd name="T10" fmla="*/ 22 w 155"/>
                <a:gd name="T11" fmla="*/ 1 h 149"/>
                <a:gd name="T12" fmla="*/ 18 w 155"/>
                <a:gd name="T13" fmla="*/ 0 h 149"/>
                <a:gd name="T14" fmla="*/ 14 w 155"/>
                <a:gd name="T15" fmla="*/ 0 h 149"/>
                <a:gd name="T16" fmla="*/ 11 w 155"/>
                <a:gd name="T17" fmla="*/ 1 h 149"/>
                <a:gd name="T18" fmla="*/ 7 w 155"/>
                <a:gd name="T19" fmla="*/ 2 h 149"/>
                <a:gd name="T20" fmla="*/ 4 w 155"/>
                <a:gd name="T21" fmla="*/ 4 h 149"/>
                <a:gd name="T22" fmla="*/ 2 w 155"/>
                <a:gd name="T23" fmla="*/ 8 h 149"/>
                <a:gd name="T24" fmla="*/ 0 w 155"/>
                <a:gd name="T25" fmla="*/ 11 h 149"/>
                <a:gd name="T26" fmla="*/ 0 w 155"/>
                <a:gd name="T27" fmla="*/ 16 h 149"/>
                <a:gd name="T28" fmla="*/ 0 w 155"/>
                <a:gd name="T29" fmla="*/ 133 h 149"/>
                <a:gd name="T30" fmla="*/ 0 w 155"/>
                <a:gd name="T31" fmla="*/ 137 h 149"/>
                <a:gd name="T32" fmla="*/ 2 w 155"/>
                <a:gd name="T33" fmla="*/ 141 h 149"/>
                <a:gd name="T34" fmla="*/ 4 w 155"/>
                <a:gd name="T35" fmla="*/ 143 h 149"/>
                <a:gd name="T36" fmla="*/ 7 w 155"/>
                <a:gd name="T37" fmla="*/ 147 h 149"/>
                <a:gd name="T38" fmla="*/ 11 w 155"/>
                <a:gd name="T39" fmla="*/ 148 h 149"/>
                <a:gd name="T40" fmla="*/ 15 w 155"/>
                <a:gd name="T41" fmla="*/ 149 h 149"/>
                <a:gd name="T42" fmla="*/ 19 w 155"/>
                <a:gd name="T43" fmla="*/ 149 h 149"/>
                <a:gd name="T44" fmla="*/ 22 w 155"/>
                <a:gd name="T45" fmla="*/ 147 h 149"/>
                <a:gd name="T46" fmla="*/ 147 w 155"/>
                <a:gd name="T47" fmla="*/ 89 h 149"/>
                <a:gd name="T48" fmla="*/ 150 w 155"/>
                <a:gd name="T49" fmla="*/ 86 h 149"/>
                <a:gd name="T50" fmla="*/ 153 w 155"/>
                <a:gd name="T51" fmla="*/ 82 h 149"/>
                <a:gd name="T52" fmla="*/ 154 w 155"/>
                <a:gd name="T53" fmla="*/ 79 h 149"/>
                <a:gd name="T54" fmla="*/ 155 w 155"/>
                <a:gd name="T55" fmla="*/ 74 h 149"/>
                <a:gd name="T56" fmla="*/ 154 w 155"/>
                <a:gd name="T57" fmla="*/ 70 h 149"/>
                <a:gd name="T58" fmla="*/ 153 w 155"/>
                <a:gd name="T59" fmla="*/ 66 h 149"/>
                <a:gd name="T60" fmla="*/ 150 w 155"/>
                <a:gd name="T61" fmla="*/ 62 h 149"/>
                <a:gd name="T62" fmla="*/ 147 w 155"/>
                <a:gd name="T63" fmla="*/ 6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5" h="149">
                  <a:moveTo>
                    <a:pt x="31" y="109"/>
                  </a:moveTo>
                  <a:lnTo>
                    <a:pt x="31" y="40"/>
                  </a:lnTo>
                  <a:lnTo>
                    <a:pt x="103" y="74"/>
                  </a:lnTo>
                  <a:lnTo>
                    <a:pt x="31" y="109"/>
                  </a:lnTo>
                  <a:close/>
                  <a:moveTo>
                    <a:pt x="147" y="60"/>
                  </a:moveTo>
                  <a:lnTo>
                    <a:pt x="22" y="1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1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1"/>
                  </a:lnTo>
                  <a:lnTo>
                    <a:pt x="0" y="16"/>
                  </a:lnTo>
                  <a:lnTo>
                    <a:pt x="0" y="133"/>
                  </a:lnTo>
                  <a:lnTo>
                    <a:pt x="0" y="137"/>
                  </a:lnTo>
                  <a:lnTo>
                    <a:pt x="2" y="141"/>
                  </a:lnTo>
                  <a:lnTo>
                    <a:pt x="4" y="143"/>
                  </a:lnTo>
                  <a:lnTo>
                    <a:pt x="7" y="147"/>
                  </a:lnTo>
                  <a:lnTo>
                    <a:pt x="11" y="148"/>
                  </a:lnTo>
                  <a:lnTo>
                    <a:pt x="15" y="149"/>
                  </a:lnTo>
                  <a:lnTo>
                    <a:pt x="19" y="149"/>
                  </a:lnTo>
                  <a:lnTo>
                    <a:pt x="22" y="147"/>
                  </a:lnTo>
                  <a:lnTo>
                    <a:pt x="147" y="89"/>
                  </a:lnTo>
                  <a:lnTo>
                    <a:pt x="150" y="86"/>
                  </a:lnTo>
                  <a:lnTo>
                    <a:pt x="153" y="82"/>
                  </a:lnTo>
                  <a:lnTo>
                    <a:pt x="154" y="79"/>
                  </a:lnTo>
                  <a:lnTo>
                    <a:pt x="155" y="74"/>
                  </a:lnTo>
                  <a:lnTo>
                    <a:pt x="154" y="70"/>
                  </a:lnTo>
                  <a:lnTo>
                    <a:pt x="153" y="66"/>
                  </a:lnTo>
                  <a:lnTo>
                    <a:pt x="150" y="62"/>
                  </a:lnTo>
                  <a:lnTo>
                    <a:pt x="147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72" name="Elbow Connector 195">
            <a:extLst>
              <a:ext uri="{FF2B5EF4-FFF2-40B4-BE49-F238E27FC236}">
                <a16:creationId xmlns:a16="http://schemas.microsoft.com/office/drawing/2014/main" id="{1E1ABCA6-E0E9-4813-A2E1-D572AC92D565}"/>
              </a:ext>
            </a:extLst>
          </p:cNvPr>
          <p:cNvCxnSpPr>
            <a:cxnSpLocks/>
          </p:cNvCxnSpPr>
          <p:nvPr/>
        </p:nvCxnSpPr>
        <p:spPr>
          <a:xfrm rot="16200000" flipV="1">
            <a:off x="4243777" y="4653332"/>
            <a:ext cx="1419784" cy="129827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489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/>
      <p:bldP spid="136" grpId="0"/>
      <p:bldP spid="137" grpId="0"/>
      <p:bldP spid="138" grpId="0" animBg="1"/>
      <p:bldP spid="139" grpId="0" animBg="1"/>
      <p:bldP spid="14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12192000" cy="2210338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Rectangle 48"/>
          <p:cNvSpPr>
            <a:spLocks noChangeArrowheads="1"/>
          </p:cNvSpPr>
          <p:nvPr/>
        </p:nvSpPr>
        <p:spPr bwMode="auto">
          <a:xfrm>
            <a:off x="3110" y="1326317"/>
            <a:ext cx="12188890" cy="5531683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dirty="0"/>
          </a:p>
        </p:txBody>
      </p:sp>
      <p:sp>
        <p:nvSpPr>
          <p:cNvPr id="4" name="Freeform 7"/>
          <p:cNvSpPr>
            <a:spLocks/>
          </p:cNvSpPr>
          <p:nvPr/>
        </p:nvSpPr>
        <p:spPr bwMode="auto">
          <a:xfrm>
            <a:off x="10781752" y="73439"/>
            <a:ext cx="2995886" cy="1489199"/>
          </a:xfrm>
          <a:custGeom>
            <a:avLst/>
            <a:gdLst>
              <a:gd name="T0" fmla="*/ 0 w 2227"/>
              <a:gd name="T1" fmla="*/ 1107 h 1107"/>
              <a:gd name="T2" fmla="*/ 2227 w 2227"/>
              <a:gd name="T3" fmla="*/ 1107 h 1107"/>
              <a:gd name="T4" fmla="*/ 1121 w 2227"/>
              <a:gd name="T5" fmla="*/ 0 h 1107"/>
              <a:gd name="T6" fmla="*/ 0 w 2227"/>
              <a:gd name="T7" fmla="*/ 110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8"/>
          <p:cNvSpPr>
            <a:spLocks/>
          </p:cNvSpPr>
          <p:nvPr/>
        </p:nvSpPr>
        <p:spPr bwMode="auto">
          <a:xfrm>
            <a:off x="8212883" y="980142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19"/>
          <p:cNvSpPr>
            <a:spLocks/>
          </p:cNvSpPr>
          <p:nvPr/>
        </p:nvSpPr>
        <p:spPr bwMode="auto">
          <a:xfrm>
            <a:off x="9427288" y="709745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3"/>
          <p:cNvSpPr>
            <a:spLocks/>
          </p:cNvSpPr>
          <p:nvPr/>
        </p:nvSpPr>
        <p:spPr bwMode="auto">
          <a:xfrm>
            <a:off x="11273234" y="1229014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14"/>
          <p:cNvSpPr>
            <a:spLocks/>
          </p:cNvSpPr>
          <p:nvPr/>
        </p:nvSpPr>
        <p:spPr bwMode="auto">
          <a:xfrm>
            <a:off x="9171688" y="1308385"/>
            <a:ext cx="511197" cy="254253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5"/>
          <p:cNvSpPr>
            <a:spLocks/>
          </p:cNvSpPr>
          <p:nvPr/>
        </p:nvSpPr>
        <p:spPr bwMode="auto">
          <a:xfrm>
            <a:off x="8983352" y="1397171"/>
            <a:ext cx="333624" cy="165467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-28325" y="980142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9"/>
          <p:cNvSpPr>
            <a:spLocks/>
          </p:cNvSpPr>
          <p:nvPr/>
        </p:nvSpPr>
        <p:spPr bwMode="auto">
          <a:xfrm>
            <a:off x="-992576" y="709745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3"/>
          <p:cNvSpPr>
            <a:spLocks/>
          </p:cNvSpPr>
          <p:nvPr/>
        </p:nvSpPr>
        <p:spPr bwMode="auto">
          <a:xfrm>
            <a:off x="853370" y="1229014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51"/>
          <p:cNvSpPr>
            <a:spLocks/>
          </p:cNvSpPr>
          <p:nvPr/>
        </p:nvSpPr>
        <p:spPr bwMode="auto">
          <a:xfrm>
            <a:off x="-663933" y="1563000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51"/>
          <p:cNvSpPr>
            <a:spLocks/>
          </p:cNvSpPr>
          <p:nvPr/>
        </p:nvSpPr>
        <p:spPr bwMode="auto">
          <a:xfrm>
            <a:off x="9763778" y="1563000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51"/>
          <p:cNvSpPr>
            <a:spLocks/>
          </p:cNvSpPr>
          <p:nvPr/>
        </p:nvSpPr>
        <p:spPr bwMode="auto">
          <a:xfrm>
            <a:off x="8616906" y="1563000"/>
            <a:ext cx="700070" cy="347692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51"/>
          <p:cNvSpPr>
            <a:spLocks/>
          </p:cNvSpPr>
          <p:nvPr/>
        </p:nvSpPr>
        <p:spPr bwMode="auto">
          <a:xfrm>
            <a:off x="10959405" y="1562999"/>
            <a:ext cx="3630126" cy="1802913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51"/>
          <p:cNvSpPr>
            <a:spLocks/>
          </p:cNvSpPr>
          <p:nvPr/>
        </p:nvSpPr>
        <p:spPr bwMode="auto">
          <a:xfrm>
            <a:off x="11360415" y="1563000"/>
            <a:ext cx="536540" cy="266474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0" name="Group 89"/>
          <p:cNvGrpSpPr/>
          <p:nvPr/>
        </p:nvGrpSpPr>
        <p:grpSpPr>
          <a:xfrm>
            <a:off x="3273823" y="219072"/>
            <a:ext cx="8462323" cy="1151539"/>
            <a:chOff x="3273823" y="-1579979"/>
            <a:chExt cx="8462323" cy="1151539"/>
          </a:xfrm>
        </p:grpSpPr>
        <p:sp>
          <p:nvSpPr>
            <p:cNvPr id="68" name="Oval 58"/>
            <p:cNvSpPr>
              <a:spLocks noChangeArrowheads="1"/>
            </p:cNvSpPr>
            <p:nvPr/>
          </p:nvSpPr>
          <p:spPr bwMode="auto">
            <a:xfrm>
              <a:off x="5450338" y="-502429"/>
              <a:ext cx="72644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59"/>
            <p:cNvSpPr>
              <a:spLocks noChangeArrowheads="1"/>
            </p:cNvSpPr>
            <p:nvPr/>
          </p:nvSpPr>
          <p:spPr bwMode="auto">
            <a:xfrm>
              <a:off x="8782823" y="-1505282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60"/>
            <p:cNvSpPr>
              <a:spLocks noChangeArrowheads="1"/>
            </p:cNvSpPr>
            <p:nvPr/>
          </p:nvSpPr>
          <p:spPr bwMode="auto">
            <a:xfrm>
              <a:off x="6211676" y="-557584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61"/>
            <p:cNvSpPr>
              <a:spLocks noChangeArrowheads="1"/>
            </p:cNvSpPr>
            <p:nvPr/>
          </p:nvSpPr>
          <p:spPr bwMode="auto">
            <a:xfrm>
              <a:off x="3744983" y="-928464"/>
              <a:ext cx="72644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62"/>
            <p:cNvSpPr>
              <a:spLocks noChangeArrowheads="1"/>
            </p:cNvSpPr>
            <p:nvPr/>
          </p:nvSpPr>
          <p:spPr bwMode="auto">
            <a:xfrm>
              <a:off x="4880380" y="-896589"/>
              <a:ext cx="7533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63"/>
            <p:cNvSpPr>
              <a:spLocks noChangeArrowheads="1"/>
            </p:cNvSpPr>
            <p:nvPr/>
          </p:nvSpPr>
          <p:spPr bwMode="auto">
            <a:xfrm>
              <a:off x="6848490" y="-1103758"/>
              <a:ext cx="76680" cy="73989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Oval 64"/>
            <p:cNvSpPr>
              <a:spLocks noChangeArrowheads="1"/>
            </p:cNvSpPr>
            <p:nvPr/>
          </p:nvSpPr>
          <p:spPr bwMode="auto">
            <a:xfrm>
              <a:off x="6277220" y="-1088287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65"/>
            <p:cNvSpPr>
              <a:spLocks noChangeArrowheads="1"/>
            </p:cNvSpPr>
            <p:nvPr/>
          </p:nvSpPr>
          <p:spPr bwMode="auto">
            <a:xfrm>
              <a:off x="8325596" y="-618564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66"/>
            <p:cNvSpPr>
              <a:spLocks noChangeArrowheads="1"/>
            </p:cNvSpPr>
            <p:nvPr/>
          </p:nvSpPr>
          <p:spPr bwMode="auto">
            <a:xfrm>
              <a:off x="4670520" y="-1297391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Oval 67"/>
            <p:cNvSpPr>
              <a:spLocks noChangeArrowheads="1"/>
            </p:cNvSpPr>
            <p:nvPr/>
          </p:nvSpPr>
          <p:spPr bwMode="auto">
            <a:xfrm>
              <a:off x="4361279" y="-563432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Oval 68"/>
            <p:cNvSpPr>
              <a:spLocks noChangeArrowheads="1"/>
            </p:cNvSpPr>
            <p:nvPr/>
          </p:nvSpPr>
          <p:spPr bwMode="auto">
            <a:xfrm>
              <a:off x="9297913" y="-856961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Oval 69"/>
            <p:cNvSpPr>
              <a:spLocks noChangeArrowheads="1"/>
            </p:cNvSpPr>
            <p:nvPr/>
          </p:nvSpPr>
          <p:spPr bwMode="auto">
            <a:xfrm>
              <a:off x="11127922" y="-1001845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Oval 70"/>
            <p:cNvSpPr>
              <a:spLocks noChangeArrowheads="1"/>
            </p:cNvSpPr>
            <p:nvPr/>
          </p:nvSpPr>
          <p:spPr bwMode="auto">
            <a:xfrm>
              <a:off x="10705680" y="-1528630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 71"/>
            <p:cNvSpPr>
              <a:spLocks noChangeArrowheads="1"/>
            </p:cNvSpPr>
            <p:nvPr/>
          </p:nvSpPr>
          <p:spPr bwMode="auto">
            <a:xfrm>
              <a:off x="7440402" y="-68672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72"/>
            <p:cNvSpPr>
              <a:spLocks noChangeArrowheads="1"/>
            </p:cNvSpPr>
            <p:nvPr/>
          </p:nvSpPr>
          <p:spPr bwMode="auto">
            <a:xfrm>
              <a:off x="7380314" y="-1098865"/>
              <a:ext cx="76680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Oval 73"/>
            <p:cNvSpPr>
              <a:spLocks noChangeArrowheads="1"/>
            </p:cNvSpPr>
            <p:nvPr/>
          </p:nvSpPr>
          <p:spPr bwMode="auto">
            <a:xfrm>
              <a:off x="3273823" y="-1299228"/>
              <a:ext cx="7264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Oval 74"/>
            <p:cNvSpPr>
              <a:spLocks noChangeArrowheads="1"/>
            </p:cNvSpPr>
            <p:nvPr/>
          </p:nvSpPr>
          <p:spPr bwMode="auto">
            <a:xfrm>
              <a:off x="5818023" y="-1579979"/>
              <a:ext cx="7264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Oval 75"/>
            <p:cNvSpPr>
              <a:spLocks noChangeArrowheads="1"/>
            </p:cNvSpPr>
            <p:nvPr/>
          </p:nvSpPr>
          <p:spPr bwMode="auto">
            <a:xfrm>
              <a:off x="6956110" y="-896589"/>
              <a:ext cx="76680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76"/>
            <p:cNvSpPr>
              <a:spLocks noChangeArrowheads="1"/>
            </p:cNvSpPr>
            <p:nvPr/>
          </p:nvSpPr>
          <p:spPr bwMode="auto">
            <a:xfrm>
              <a:off x="11662157" y="-1286484"/>
              <a:ext cx="73989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77"/>
            <p:cNvSpPr>
              <a:spLocks noChangeArrowheads="1"/>
            </p:cNvSpPr>
            <p:nvPr/>
          </p:nvSpPr>
          <p:spPr bwMode="auto">
            <a:xfrm>
              <a:off x="9845429" y="-899050"/>
              <a:ext cx="7533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78"/>
            <p:cNvSpPr>
              <a:spLocks noChangeArrowheads="1"/>
            </p:cNvSpPr>
            <p:nvPr/>
          </p:nvSpPr>
          <p:spPr bwMode="auto">
            <a:xfrm>
              <a:off x="10735070" y="-823945"/>
              <a:ext cx="76680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79"/>
            <p:cNvSpPr>
              <a:spLocks noChangeArrowheads="1"/>
            </p:cNvSpPr>
            <p:nvPr/>
          </p:nvSpPr>
          <p:spPr bwMode="auto">
            <a:xfrm>
              <a:off x="8007945" y="-1393167"/>
              <a:ext cx="73989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826809" y="589490"/>
            <a:ext cx="2549544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4000" b="1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GIAO DIỆN</a:t>
            </a:r>
            <a:endParaRPr lang="en-US" sz="4000" b="1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91" name="Picture 90" descr="Text&#10;&#10;Description automatically generated with medium confidence">
            <a:extLst>
              <a:ext uri="{FF2B5EF4-FFF2-40B4-BE49-F238E27FC236}">
                <a16:creationId xmlns:a16="http://schemas.microsoft.com/office/drawing/2014/main" id="{8D3DB98F-4563-40BB-BF25-E14F2403086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319" y="1521547"/>
            <a:ext cx="2269208" cy="5042684"/>
          </a:xfrm>
          <a:prstGeom prst="rect">
            <a:avLst/>
          </a:prstGeom>
        </p:spPr>
      </p:pic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656E180-F9B5-4A48-A544-C4751438C325}"/>
              </a:ext>
            </a:extLst>
          </p:cNvPr>
          <p:cNvCxnSpPr>
            <a:cxnSpLocks/>
          </p:cNvCxnSpPr>
          <p:nvPr/>
        </p:nvCxnSpPr>
        <p:spPr>
          <a:xfrm flipH="1">
            <a:off x="2689888" y="2552264"/>
            <a:ext cx="81453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B742609B-598D-4EBD-836B-F12C8BA6AB5E}"/>
              </a:ext>
            </a:extLst>
          </p:cNvPr>
          <p:cNvSpPr txBox="1"/>
          <p:nvPr/>
        </p:nvSpPr>
        <p:spPr>
          <a:xfrm>
            <a:off x="9480950" y="4070605"/>
            <a:ext cx="2436540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Thông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tin chi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tiết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9A6078F-559D-4EFE-AA60-0D2C50A11FBB}"/>
              </a:ext>
            </a:extLst>
          </p:cNvPr>
          <p:cNvSpPr txBox="1"/>
          <p:nvPr/>
        </p:nvSpPr>
        <p:spPr>
          <a:xfrm>
            <a:off x="66432" y="2410838"/>
            <a:ext cx="2482262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Nhóm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các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công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việc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948D254-BCBA-4EC8-BAC6-3D07ECE3F349}"/>
              </a:ext>
            </a:extLst>
          </p:cNvPr>
          <p:cNvSpPr txBox="1"/>
          <p:nvPr/>
        </p:nvSpPr>
        <p:spPr>
          <a:xfrm>
            <a:off x="1456832" y="4121578"/>
            <a:ext cx="2977091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Khó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làm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quen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5E72992-C074-477C-AF02-F3D1D9FA8D90}"/>
              </a:ext>
            </a:extLst>
          </p:cNvPr>
          <p:cNvSpPr/>
          <p:nvPr/>
        </p:nvSpPr>
        <p:spPr>
          <a:xfrm>
            <a:off x="563076" y="1830481"/>
            <a:ext cx="467360" cy="467360"/>
          </a:xfrm>
          <a:prstGeom prst="ellipse">
            <a:avLst/>
          </a:prstGeom>
          <a:solidFill>
            <a:srgbClr val="C856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7553575B-90BA-4D1A-B63C-FA0DAAC40934}"/>
              </a:ext>
            </a:extLst>
          </p:cNvPr>
          <p:cNvSpPr/>
          <p:nvPr/>
        </p:nvSpPr>
        <p:spPr>
          <a:xfrm>
            <a:off x="793013" y="3989046"/>
            <a:ext cx="467360" cy="467360"/>
          </a:xfrm>
          <a:prstGeom prst="ellipse">
            <a:avLst/>
          </a:prstGeom>
          <a:solidFill>
            <a:srgbClr val="FFAF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EE8F34BD-7F4D-472C-B95D-AC96E4FCDDD1}"/>
              </a:ext>
            </a:extLst>
          </p:cNvPr>
          <p:cNvSpPr/>
          <p:nvPr/>
        </p:nvSpPr>
        <p:spPr>
          <a:xfrm>
            <a:off x="11375513" y="3988229"/>
            <a:ext cx="467360" cy="467360"/>
          </a:xfrm>
          <a:prstGeom prst="ellipse">
            <a:avLst/>
          </a:prstGeom>
          <a:solidFill>
            <a:srgbClr val="FFAF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9E0E2B6E-C749-4818-A50C-5F981CF2A83B}"/>
              </a:ext>
            </a:extLst>
          </p:cNvPr>
          <p:cNvGrpSpPr/>
          <p:nvPr/>
        </p:nvGrpSpPr>
        <p:grpSpPr>
          <a:xfrm>
            <a:off x="684433" y="1951214"/>
            <a:ext cx="224646" cy="225894"/>
            <a:chOff x="3746500" y="1360488"/>
            <a:chExt cx="285750" cy="287338"/>
          </a:xfrm>
          <a:solidFill>
            <a:schemeClr val="bg1"/>
          </a:solidFill>
        </p:grpSpPr>
        <p:sp>
          <p:nvSpPr>
            <p:cNvPr id="100" name="Freeform 122">
              <a:extLst>
                <a:ext uri="{FF2B5EF4-FFF2-40B4-BE49-F238E27FC236}">
                  <a16:creationId xmlns:a16="http://schemas.microsoft.com/office/drawing/2014/main" id="{47DCBE1B-42A8-4590-AFF5-C569302DD0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8888" y="1552575"/>
              <a:ext cx="66675" cy="66675"/>
            </a:xfrm>
            <a:custGeom>
              <a:avLst/>
              <a:gdLst>
                <a:gd name="T0" fmla="*/ 90 w 210"/>
                <a:gd name="T1" fmla="*/ 179 h 210"/>
                <a:gd name="T2" fmla="*/ 68 w 210"/>
                <a:gd name="T3" fmla="*/ 171 h 210"/>
                <a:gd name="T4" fmla="*/ 51 w 210"/>
                <a:gd name="T5" fmla="*/ 158 h 210"/>
                <a:gd name="T6" fmla="*/ 38 w 210"/>
                <a:gd name="T7" fmla="*/ 140 h 210"/>
                <a:gd name="T8" fmla="*/ 31 w 210"/>
                <a:gd name="T9" fmla="*/ 120 h 210"/>
                <a:gd name="T10" fmla="*/ 30 w 210"/>
                <a:gd name="T11" fmla="*/ 97 h 210"/>
                <a:gd name="T12" fmla="*/ 35 w 210"/>
                <a:gd name="T13" fmla="*/ 76 h 210"/>
                <a:gd name="T14" fmla="*/ 47 w 210"/>
                <a:gd name="T15" fmla="*/ 57 h 210"/>
                <a:gd name="T16" fmla="*/ 63 w 210"/>
                <a:gd name="T17" fmla="*/ 43 h 210"/>
                <a:gd name="T18" fmla="*/ 82 w 210"/>
                <a:gd name="T19" fmla="*/ 33 h 210"/>
                <a:gd name="T20" fmla="*/ 105 w 210"/>
                <a:gd name="T21" fmla="*/ 30 h 210"/>
                <a:gd name="T22" fmla="*/ 127 w 210"/>
                <a:gd name="T23" fmla="*/ 33 h 210"/>
                <a:gd name="T24" fmla="*/ 147 w 210"/>
                <a:gd name="T25" fmla="*/ 43 h 210"/>
                <a:gd name="T26" fmla="*/ 163 w 210"/>
                <a:gd name="T27" fmla="*/ 57 h 210"/>
                <a:gd name="T28" fmla="*/ 175 w 210"/>
                <a:gd name="T29" fmla="*/ 76 h 210"/>
                <a:gd name="T30" fmla="*/ 180 w 210"/>
                <a:gd name="T31" fmla="*/ 97 h 210"/>
                <a:gd name="T32" fmla="*/ 179 w 210"/>
                <a:gd name="T33" fmla="*/ 120 h 210"/>
                <a:gd name="T34" fmla="*/ 171 w 210"/>
                <a:gd name="T35" fmla="*/ 140 h 210"/>
                <a:gd name="T36" fmla="*/ 159 w 210"/>
                <a:gd name="T37" fmla="*/ 158 h 210"/>
                <a:gd name="T38" fmla="*/ 140 w 210"/>
                <a:gd name="T39" fmla="*/ 171 h 210"/>
                <a:gd name="T40" fmla="*/ 120 w 210"/>
                <a:gd name="T41" fmla="*/ 179 h 210"/>
                <a:gd name="T42" fmla="*/ 105 w 210"/>
                <a:gd name="T43" fmla="*/ 180 h 210"/>
                <a:gd name="T44" fmla="*/ 84 w 210"/>
                <a:gd name="T45" fmla="*/ 2 h 210"/>
                <a:gd name="T46" fmla="*/ 55 w 210"/>
                <a:gd name="T47" fmla="*/ 13 h 210"/>
                <a:gd name="T48" fmla="*/ 30 w 210"/>
                <a:gd name="T49" fmla="*/ 31 h 210"/>
                <a:gd name="T50" fmla="*/ 13 w 210"/>
                <a:gd name="T51" fmla="*/ 54 h 210"/>
                <a:gd name="T52" fmla="*/ 2 w 210"/>
                <a:gd name="T53" fmla="*/ 83 h 210"/>
                <a:gd name="T54" fmla="*/ 0 w 210"/>
                <a:gd name="T55" fmla="*/ 116 h 210"/>
                <a:gd name="T56" fmla="*/ 7 w 210"/>
                <a:gd name="T57" fmla="*/ 146 h 210"/>
                <a:gd name="T58" fmla="*/ 23 w 210"/>
                <a:gd name="T59" fmla="*/ 171 h 210"/>
                <a:gd name="T60" fmla="*/ 46 w 210"/>
                <a:gd name="T61" fmla="*/ 192 h 210"/>
                <a:gd name="T62" fmla="*/ 74 w 210"/>
                <a:gd name="T63" fmla="*/ 206 h 210"/>
                <a:gd name="T64" fmla="*/ 105 w 210"/>
                <a:gd name="T65" fmla="*/ 210 h 210"/>
                <a:gd name="T66" fmla="*/ 136 w 210"/>
                <a:gd name="T67" fmla="*/ 206 h 210"/>
                <a:gd name="T68" fmla="*/ 164 w 210"/>
                <a:gd name="T69" fmla="*/ 192 h 210"/>
                <a:gd name="T70" fmla="*/ 186 w 210"/>
                <a:gd name="T71" fmla="*/ 171 h 210"/>
                <a:gd name="T72" fmla="*/ 201 w 210"/>
                <a:gd name="T73" fmla="*/ 146 h 210"/>
                <a:gd name="T74" fmla="*/ 210 w 210"/>
                <a:gd name="T75" fmla="*/ 116 h 210"/>
                <a:gd name="T76" fmla="*/ 208 w 210"/>
                <a:gd name="T77" fmla="*/ 83 h 210"/>
                <a:gd name="T78" fmla="*/ 197 w 210"/>
                <a:gd name="T79" fmla="*/ 54 h 210"/>
                <a:gd name="T80" fmla="*/ 179 w 210"/>
                <a:gd name="T81" fmla="*/ 31 h 210"/>
                <a:gd name="T82" fmla="*/ 155 w 210"/>
                <a:gd name="T83" fmla="*/ 13 h 210"/>
                <a:gd name="T84" fmla="*/ 126 w 210"/>
                <a:gd name="T85" fmla="*/ 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0" h="210">
                  <a:moveTo>
                    <a:pt x="105" y="180"/>
                  </a:moveTo>
                  <a:lnTo>
                    <a:pt x="97" y="180"/>
                  </a:lnTo>
                  <a:lnTo>
                    <a:pt x="90" y="179"/>
                  </a:lnTo>
                  <a:lnTo>
                    <a:pt x="82" y="177"/>
                  </a:lnTo>
                  <a:lnTo>
                    <a:pt x="76" y="175"/>
                  </a:lnTo>
                  <a:lnTo>
                    <a:pt x="68" y="171"/>
                  </a:lnTo>
                  <a:lnTo>
                    <a:pt x="63" y="167"/>
                  </a:lnTo>
                  <a:lnTo>
                    <a:pt x="57" y="163"/>
                  </a:lnTo>
                  <a:lnTo>
                    <a:pt x="51" y="158"/>
                  </a:lnTo>
                  <a:lnTo>
                    <a:pt x="47" y="153"/>
                  </a:lnTo>
                  <a:lnTo>
                    <a:pt x="43" y="147"/>
                  </a:lnTo>
                  <a:lnTo>
                    <a:pt x="38" y="140"/>
                  </a:lnTo>
                  <a:lnTo>
                    <a:pt x="35" y="134"/>
                  </a:lnTo>
                  <a:lnTo>
                    <a:pt x="33" y="127"/>
                  </a:lnTo>
                  <a:lnTo>
                    <a:pt x="31" y="120"/>
                  </a:lnTo>
                  <a:lnTo>
                    <a:pt x="30" y="112"/>
                  </a:lnTo>
                  <a:lnTo>
                    <a:pt x="30" y="105"/>
                  </a:lnTo>
                  <a:lnTo>
                    <a:pt x="30" y="97"/>
                  </a:lnTo>
                  <a:lnTo>
                    <a:pt x="31" y="90"/>
                  </a:lnTo>
                  <a:lnTo>
                    <a:pt x="33" y="82"/>
                  </a:lnTo>
                  <a:lnTo>
                    <a:pt x="35" y="76"/>
                  </a:lnTo>
                  <a:lnTo>
                    <a:pt x="38" y="69"/>
                  </a:lnTo>
                  <a:lnTo>
                    <a:pt x="43" y="63"/>
                  </a:lnTo>
                  <a:lnTo>
                    <a:pt x="47" y="57"/>
                  </a:lnTo>
                  <a:lnTo>
                    <a:pt x="51" y="51"/>
                  </a:lnTo>
                  <a:lnTo>
                    <a:pt x="57" y="47"/>
                  </a:lnTo>
                  <a:lnTo>
                    <a:pt x="63" y="43"/>
                  </a:lnTo>
                  <a:lnTo>
                    <a:pt x="68" y="38"/>
                  </a:lnTo>
                  <a:lnTo>
                    <a:pt x="76" y="35"/>
                  </a:lnTo>
                  <a:lnTo>
                    <a:pt x="82" y="33"/>
                  </a:lnTo>
                  <a:lnTo>
                    <a:pt x="90" y="31"/>
                  </a:lnTo>
                  <a:lnTo>
                    <a:pt x="97" y="30"/>
                  </a:lnTo>
                  <a:lnTo>
                    <a:pt x="105" y="30"/>
                  </a:lnTo>
                  <a:lnTo>
                    <a:pt x="112" y="30"/>
                  </a:lnTo>
                  <a:lnTo>
                    <a:pt x="120" y="31"/>
                  </a:lnTo>
                  <a:lnTo>
                    <a:pt x="127" y="33"/>
                  </a:lnTo>
                  <a:lnTo>
                    <a:pt x="134" y="35"/>
                  </a:lnTo>
                  <a:lnTo>
                    <a:pt x="140" y="38"/>
                  </a:lnTo>
                  <a:lnTo>
                    <a:pt x="147" y="43"/>
                  </a:lnTo>
                  <a:lnTo>
                    <a:pt x="153" y="47"/>
                  </a:lnTo>
                  <a:lnTo>
                    <a:pt x="159" y="51"/>
                  </a:lnTo>
                  <a:lnTo>
                    <a:pt x="163" y="57"/>
                  </a:lnTo>
                  <a:lnTo>
                    <a:pt x="167" y="63"/>
                  </a:lnTo>
                  <a:lnTo>
                    <a:pt x="171" y="69"/>
                  </a:lnTo>
                  <a:lnTo>
                    <a:pt x="175" y="76"/>
                  </a:lnTo>
                  <a:lnTo>
                    <a:pt x="177" y="82"/>
                  </a:lnTo>
                  <a:lnTo>
                    <a:pt x="179" y="90"/>
                  </a:lnTo>
                  <a:lnTo>
                    <a:pt x="180" y="97"/>
                  </a:lnTo>
                  <a:lnTo>
                    <a:pt x="180" y="105"/>
                  </a:lnTo>
                  <a:lnTo>
                    <a:pt x="180" y="112"/>
                  </a:lnTo>
                  <a:lnTo>
                    <a:pt x="179" y="120"/>
                  </a:lnTo>
                  <a:lnTo>
                    <a:pt x="177" y="127"/>
                  </a:lnTo>
                  <a:lnTo>
                    <a:pt x="175" y="134"/>
                  </a:lnTo>
                  <a:lnTo>
                    <a:pt x="171" y="140"/>
                  </a:lnTo>
                  <a:lnTo>
                    <a:pt x="167" y="147"/>
                  </a:lnTo>
                  <a:lnTo>
                    <a:pt x="163" y="153"/>
                  </a:lnTo>
                  <a:lnTo>
                    <a:pt x="159" y="158"/>
                  </a:lnTo>
                  <a:lnTo>
                    <a:pt x="153" y="163"/>
                  </a:lnTo>
                  <a:lnTo>
                    <a:pt x="147" y="167"/>
                  </a:lnTo>
                  <a:lnTo>
                    <a:pt x="140" y="171"/>
                  </a:lnTo>
                  <a:lnTo>
                    <a:pt x="134" y="175"/>
                  </a:lnTo>
                  <a:lnTo>
                    <a:pt x="127" y="177"/>
                  </a:lnTo>
                  <a:lnTo>
                    <a:pt x="120" y="179"/>
                  </a:lnTo>
                  <a:lnTo>
                    <a:pt x="112" y="180"/>
                  </a:lnTo>
                  <a:lnTo>
                    <a:pt x="105" y="180"/>
                  </a:lnTo>
                  <a:lnTo>
                    <a:pt x="105" y="180"/>
                  </a:lnTo>
                  <a:close/>
                  <a:moveTo>
                    <a:pt x="105" y="0"/>
                  </a:moveTo>
                  <a:lnTo>
                    <a:pt x="94" y="0"/>
                  </a:lnTo>
                  <a:lnTo>
                    <a:pt x="84" y="2"/>
                  </a:lnTo>
                  <a:lnTo>
                    <a:pt x="74" y="4"/>
                  </a:lnTo>
                  <a:lnTo>
                    <a:pt x="64" y="7"/>
                  </a:lnTo>
                  <a:lnTo>
                    <a:pt x="55" y="13"/>
                  </a:lnTo>
                  <a:lnTo>
                    <a:pt x="46" y="18"/>
                  </a:lnTo>
                  <a:lnTo>
                    <a:pt x="37" y="23"/>
                  </a:lnTo>
                  <a:lnTo>
                    <a:pt x="30" y="31"/>
                  </a:lnTo>
                  <a:lnTo>
                    <a:pt x="23" y="38"/>
                  </a:lnTo>
                  <a:lnTo>
                    <a:pt x="17" y="46"/>
                  </a:lnTo>
                  <a:lnTo>
                    <a:pt x="13" y="54"/>
                  </a:lnTo>
                  <a:lnTo>
                    <a:pt x="7" y="64"/>
                  </a:lnTo>
                  <a:lnTo>
                    <a:pt x="4" y="74"/>
                  </a:lnTo>
                  <a:lnTo>
                    <a:pt x="2" y="83"/>
                  </a:lnTo>
                  <a:lnTo>
                    <a:pt x="0" y="94"/>
                  </a:lnTo>
                  <a:lnTo>
                    <a:pt x="0" y="105"/>
                  </a:lnTo>
                  <a:lnTo>
                    <a:pt x="0" y="116"/>
                  </a:lnTo>
                  <a:lnTo>
                    <a:pt x="2" y="126"/>
                  </a:lnTo>
                  <a:lnTo>
                    <a:pt x="4" y="136"/>
                  </a:lnTo>
                  <a:lnTo>
                    <a:pt x="7" y="146"/>
                  </a:lnTo>
                  <a:lnTo>
                    <a:pt x="13" y="155"/>
                  </a:lnTo>
                  <a:lnTo>
                    <a:pt x="17" y="164"/>
                  </a:lnTo>
                  <a:lnTo>
                    <a:pt x="23" y="171"/>
                  </a:lnTo>
                  <a:lnTo>
                    <a:pt x="30" y="179"/>
                  </a:lnTo>
                  <a:lnTo>
                    <a:pt x="37" y="186"/>
                  </a:lnTo>
                  <a:lnTo>
                    <a:pt x="46" y="192"/>
                  </a:lnTo>
                  <a:lnTo>
                    <a:pt x="55" y="197"/>
                  </a:lnTo>
                  <a:lnTo>
                    <a:pt x="64" y="202"/>
                  </a:lnTo>
                  <a:lnTo>
                    <a:pt x="74" y="206"/>
                  </a:lnTo>
                  <a:lnTo>
                    <a:pt x="84" y="208"/>
                  </a:lnTo>
                  <a:lnTo>
                    <a:pt x="94" y="210"/>
                  </a:lnTo>
                  <a:lnTo>
                    <a:pt x="105" y="210"/>
                  </a:lnTo>
                  <a:lnTo>
                    <a:pt x="116" y="210"/>
                  </a:lnTo>
                  <a:lnTo>
                    <a:pt x="126" y="208"/>
                  </a:lnTo>
                  <a:lnTo>
                    <a:pt x="136" y="206"/>
                  </a:lnTo>
                  <a:lnTo>
                    <a:pt x="146" y="201"/>
                  </a:lnTo>
                  <a:lnTo>
                    <a:pt x="155" y="197"/>
                  </a:lnTo>
                  <a:lnTo>
                    <a:pt x="164" y="192"/>
                  </a:lnTo>
                  <a:lnTo>
                    <a:pt x="171" y="186"/>
                  </a:lnTo>
                  <a:lnTo>
                    <a:pt x="179" y="179"/>
                  </a:lnTo>
                  <a:lnTo>
                    <a:pt x="186" y="171"/>
                  </a:lnTo>
                  <a:lnTo>
                    <a:pt x="192" y="164"/>
                  </a:lnTo>
                  <a:lnTo>
                    <a:pt x="197" y="155"/>
                  </a:lnTo>
                  <a:lnTo>
                    <a:pt x="201" y="146"/>
                  </a:lnTo>
                  <a:lnTo>
                    <a:pt x="206" y="136"/>
                  </a:lnTo>
                  <a:lnTo>
                    <a:pt x="208" y="126"/>
                  </a:lnTo>
                  <a:lnTo>
                    <a:pt x="210" y="116"/>
                  </a:lnTo>
                  <a:lnTo>
                    <a:pt x="210" y="105"/>
                  </a:lnTo>
                  <a:lnTo>
                    <a:pt x="210" y="94"/>
                  </a:lnTo>
                  <a:lnTo>
                    <a:pt x="208" y="83"/>
                  </a:lnTo>
                  <a:lnTo>
                    <a:pt x="206" y="74"/>
                  </a:lnTo>
                  <a:lnTo>
                    <a:pt x="201" y="64"/>
                  </a:lnTo>
                  <a:lnTo>
                    <a:pt x="197" y="54"/>
                  </a:lnTo>
                  <a:lnTo>
                    <a:pt x="192" y="46"/>
                  </a:lnTo>
                  <a:lnTo>
                    <a:pt x="186" y="38"/>
                  </a:lnTo>
                  <a:lnTo>
                    <a:pt x="179" y="31"/>
                  </a:lnTo>
                  <a:lnTo>
                    <a:pt x="171" y="23"/>
                  </a:lnTo>
                  <a:lnTo>
                    <a:pt x="164" y="18"/>
                  </a:lnTo>
                  <a:lnTo>
                    <a:pt x="155" y="13"/>
                  </a:lnTo>
                  <a:lnTo>
                    <a:pt x="146" y="7"/>
                  </a:lnTo>
                  <a:lnTo>
                    <a:pt x="136" y="4"/>
                  </a:lnTo>
                  <a:lnTo>
                    <a:pt x="126" y="2"/>
                  </a:lnTo>
                  <a:lnTo>
                    <a:pt x="116" y="0"/>
                  </a:lnTo>
                  <a:lnTo>
                    <a:pt x="1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23">
              <a:extLst>
                <a:ext uri="{FF2B5EF4-FFF2-40B4-BE49-F238E27FC236}">
                  <a16:creationId xmlns:a16="http://schemas.microsoft.com/office/drawing/2014/main" id="{675F0F35-FE56-46C6-909A-5CD6EF2DEA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2700" y="1571625"/>
              <a:ext cx="23813" cy="28575"/>
            </a:xfrm>
            <a:custGeom>
              <a:avLst/>
              <a:gdLst>
                <a:gd name="T0" fmla="*/ 0 w 75"/>
                <a:gd name="T1" fmla="*/ 90 h 90"/>
                <a:gd name="T2" fmla="*/ 75 w 75"/>
                <a:gd name="T3" fmla="*/ 45 h 90"/>
                <a:gd name="T4" fmla="*/ 0 w 75"/>
                <a:gd name="T5" fmla="*/ 0 h 90"/>
                <a:gd name="T6" fmla="*/ 0 w 75"/>
                <a:gd name="T7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0">
                  <a:moveTo>
                    <a:pt x="0" y="90"/>
                  </a:moveTo>
                  <a:lnTo>
                    <a:pt x="75" y="45"/>
                  </a:lnTo>
                  <a:lnTo>
                    <a:pt x="0" y="0"/>
                  </a:lnTo>
                  <a:lnTo>
                    <a:pt x="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124">
              <a:extLst>
                <a:ext uri="{FF2B5EF4-FFF2-40B4-BE49-F238E27FC236}">
                  <a16:creationId xmlns:a16="http://schemas.microsoft.com/office/drawing/2014/main" id="{49226E41-6B0A-48CD-A3B5-22DEA9847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838" y="14938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125">
              <a:extLst>
                <a:ext uri="{FF2B5EF4-FFF2-40B4-BE49-F238E27FC236}">
                  <a16:creationId xmlns:a16="http://schemas.microsoft.com/office/drawing/2014/main" id="{08345DE8-BCE9-458C-B6B2-E76A74E1F0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838" y="147478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126">
              <a:extLst>
                <a:ext uri="{FF2B5EF4-FFF2-40B4-BE49-F238E27FC236}">
                  <a16:creationId xmlns:a16="http://schemas.microsoft.com/office/drawing/2014/main" id="{8143FC15-6C80-4F52-8FB7-252509AA8E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838" y="14557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127">
              <a:extLst>
                <a:ext uri="{FF2B5EF4-FFF2-40B4-BE49-F238E27FC236}">
                  <a16:creationId xmlns:a16="http://schemas.microsoft.com/office/drawing/2014/main" id="{3A62668F-1AA4-4D77-B8DA-0406426EA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7938" y="14938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128">
              <a:extLst>
                <a:ext uri="{FF2B5EF4-FFF2-40B4-BE49-F238E27FC236}">
                  <a16:creationId xmlns:a16="http://schemas.microsoft.com/office/drawing/2014/main" id="{FC0D1207-5117-4E79-A533-6DCA60D383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7938" y="147478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 129">
              <a:extLst>
                <a:ext uri="{FF2B5EF4-FFF2-40B4-BE49-F238E27FC236}">
                  <a16:creationId xmlns:a16="http://schemas.microsoft.com/office/drawing/2014/main" id="{054D57F1-6399-4CA4-B8BC-D79317F13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7938" y="14557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130">
              <a:extLst>
                <a:ext uri="{FF2B5EF4-FFF2-40B4-BE49-F238E27FC236}">
                  <a16:creationId xmlns:a16="http://schemas.microsoft.com/office/drawing/2014/main" id="{BEB3A648-0CC9-4525-A41A-EDC7E0A60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038" y="14938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131">
              <a:extLst>
                <a:ext uri="{FF2B5EF4-FFF2-40B4-BE49-F238E27FC236}">
                  <a16:creationId xmlns:a16="http://schemas.microsoft.com/office/drawing/2014/main" id="{4CB3CF94-6AFF-4A3A-BB34-28F3A7648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038" y="147478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132">
              <a:extLst>
                <a:ext uri="{FF2B5EF4-FFF2-40B4-BE49-F238E27FC236}">
                  <a16:creationId xmlns:a16="http://schemas.microsoft.com/office/drawing/2014/main" id="{6788274F-12C9-4EEA-9D07-8B4EDAB42D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038" y="14557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133">
              <a:extLst>
                <a:ext uri="{FF2B5EF4-FFF2-40B4-BE49-F238E27FC236}">
                  <a16:creationId xmlns:a16="http://schemas.microsoft.com/office/drawing/2014/main" id="{9472E3A6-22DE-484A-AAFF-C1C59E158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838" y="143668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134">
              <a:extLst>
                <a:ext uri="{FF2B5EF4-FFF2-40B4-BE49-F238E27FC236}">
                  <a16:creationId xmlns:a16="http://schemas.microsoft.com/office/drawing/2014/main" id="{095764C9-38EA-44B9-8496-A715B6C997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038" y="143668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135">
              <a:extLst>
                <a:ext uri="{FF2B5EF4-FFF2-40B4-BE49-F238E27FC236}">
                  <a16:creationId xmlns:a16="http://schemas.microsoft.com/office/drawing/2014/main" id="{7C595FB9-B69F-4942-965A-57E7FF6105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838" y="14176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36">
              <a:extLst>
                <a:ext uri="{FF2B5EF4-FFF2-40B4-BE49-F238E27FC236}">
                  <a16:creationId xmlns:a16="http://schemas.microsoft.com/office/drawing/2014/main" id="{9FB32B9A-92A5-49F9-9876-29A860D4A0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6500" y="1360488"/>
              <a:ext cx="285750" cy="287338"/>
            </a:xfrm>
            <a:custGeom>
              <a:avLst/>
              <a:gdLst>
                <a:gd name="T0" fmla="*/ 860 w 903"/>
                <a:gd name="T1" fmla="*/ 417 h 903"/>
                <a:gd name="T2" fmla="*/ 827 w 903"/>
                <a:gd name="T3" fmla="*/ 417 h 903"/>
                <a:gd name="T4" fmla="*/ 813 w 903"/>
                <a:gd name="T5" fmla="*/ 271 h 903"/>
                <a:gd name="T6" fmla="*/ 831 w 903"/>
                <a:gd name="T7" fmla="*/ 243 h 903"/>
                <a:gd name="T8" fmla="*/ 864 w 903"/>
                <a:gd name="T9" fmla="*/ 250 h 903"/>
                <a:gd name="T10" fmla="*/ 466 w 903"/>
                <a:gd name="T11" fmla="*/ 873 h 903"/>
                <a:gd name="T12" fmla="*/ 38 w 903"/>
                <a:gd name="T13" fmla="*/ 854 h 903"/>
                <a:gd name="T14" fmla="*/ 511 w 903"/>
                <a:gd name="T15" fmla="*/ 828 h 903"/>
                <a:gd name="T16" fmla="*/ 484 w 903"/>
                <a:gd name="T17" fmla="*/ 870 h 903"/>
                <a:gd name="T18" fmla="*/ 484 w 903"/>
                <a:gd name="T19" fmla="*/ 34 h 903"/>
                <a:gd name="T20" fmla="*/ 511 w 903"/>
                <a:gd name="T21" fmla="*/ 76 h 903"/>
                <a:gd name="T22" fmla="*/ 38 w 903"/>
                <a:gd name="T23" fmla="*/ 50 h 903"/>
                <a:gd name="T24" fmla="*/ 753 w 903"/>
                <a:gd name="T25" fmla="*/ 331 h 903"/>
                <a:gd name="T26" fmla="*/ 771 w 903"/>
                <a:gd name="T27" fmla="*/ 296 h 903"/>
                <a:gd name="T28" fmla="*/ 765 w 903"/>
                <a:gd name="T29" fmla="*/ 362 h 903"/>
                <a:gd name="T30" fmla="*/ 753 w 903"/>
                <a:gd name="T31" fmla="*/ 331 h 903"/>
                <a:gd name="T32" fmla="*/ 798 w 903"/>
                <a:gd name="T33" fmla="*/ 232 h 903"/>
                <a:gd name="T34" fmla="*/ 765 w 903"/>
                <a:gd name="T35" fmla="*/ 264 h 903"/>
                <a:gd name="T36" fmla="*/ 736 w 903"/>
                <a:gd name="T37" fmla="*/ 288 h 903"/>
                <a:gd name="T38" fmla="*/ 722 w 903"/>
                <a:gd name="T39" fmla="*/ 325 h 903"/>
                <a:gd name="T40" fmla="*/ 730 w 903"/>
                <a:gd name="T41" fmla="*/ 364 h 903"/>
                <a:gd name="T42" fmla="*/ 755 w 903"/>
                <a:gd name="T43" fmla="*/ 392 h 903"/>
                <a:gd name="T44" fmla="*/ 788 w 903"/>
                <a:gd name="T45" fmla="*/ 415 h 903"/>
                <a:gd name="T46" fmla="*/ 833 w 903"/>
                <a:gd name="T47" fmla="*/ 451 h 903"/>
                <a:gd name="T48" fmla="*/ 836 w 903"/>
                <a:gd name="T49" fmla="*/ 740 h 903"/>
                <a:gd name="T50" fmla="*/ 803 w 903"/>
                <a:gd name="T51" fmla="*/ 780 h 903"/>
                <a:gd name="T52" fmla="*/ 753 w 903"/>
                <a:gd name="T53" fmla="*/ 796 h 903"/>
                <a:gd name="T54" fmla="*/ 702 w 903"/>
                <a:gd name="T55" fmla="*/ 780 h 903"/>
                <a:gd name="T56" fmla="*/ 669 w 903"/>
                <a:gd name="T57" fmla="*/ 740 h 903"/>
                <a:gd name="T58" fmla="*/ 661 w 903"/>
                <a:gd name="T59" fmla="*/ 185 h 903"/>
                <a:gd name="T60" fmla="*/ 645 w 903"/>
                <a:gd name="T61" fmla="*/ 146 h 903"/>
                <a:gd name="T62" fmla="*/ 609 w 903"/>
                <a:gd name="T63" fmla="*/ 121 h 903"/>
                <a:gd name="T64" fmla="*/ 541 w 903"/>
                <a:gd name="T65" fmla="*/ 68 h 903"/>
                <a:gd name="T66" fmla="*/ 524 w 903"/>
                <a:gd name="T67" fmla="*/ 28 h 903"/>
                <a:gd name="T68" fmla="*/ 489 w 903"/>
                <a:gd name="T69" fmla="*/ 4 h 903"/>
                <a:gd name="T70" fmla="*/ 60 w 903"/>
                <a:gd name="T71" fmla="*/ 2 h 903"/>
                <a:gd name="T72" fmla="*/ 22 w 903"/>
                <a:gd name="T73" fmla="*/ 22 h 903"/>
                <a:gd name="T74" fmla="*/ 2 w 903"/>
                <a:gd name="T75" fmla="*/ 60 h 903"/>
                <a:gd name="T76" fmla="*/ 3 w 903"/>
                <a:gd name="T77" fmla="*/ 850 h 903"/>
                <a:gd name="T78" fmla="*/ 27 w 903"/>
                <a:gd name="T79" fmla="*/ 886 h 903"/>
                <a:gd name="T80" fmla="*/ 67 w 903"/>
                <a:gd name="T81" fmla="*/ 903 h 903"/>
                <a:gd name="T82" fmla="*/ 496 w 903"/>
                <a:gd name="T83" fmla="*/ 898 h 903"/>
                <a:gd name="T84" fmla="*/ 529 w 903"/>
                <a:gd name="T85" fmla="*/ 870 h 903"/>
                <a:gd name="T86" fmla="*/ 542 w 903"/>
                <a:gd name="T87" fmla="*/ 828 h 903"/>
                <a:gd name="T88" fmla="*/ 618 w 903"/>
                <a:gd name="T89" fmla="*/ 162 h 903"/>
                <a:gd name="T90" fmla="*/ 632 w 903"/>
                <a:gd name="T91" fmla="*/ 717 h 903"/>
                <a:gd name="T92" fmla="*/ 659 w 903"/>
                <a:gd name="T93" fmla="*/ 782 h 903"/>
                <a:gd name="T94" fmla="*/ 717 w 903"/>
                <a:gd name="T95" fmla="*/ 820 h 903"/>
                <a:gd name="T96" fmla="*/ 788 w 903"/>
                <a:gd name="T97" fmla="*/ 820 h 903"/>
                <a:gd name="T98" fmla="*/ 846 w 903"/>
                <a:gd name="T99" fmla="*/ 782 h 903"/>
                <a:gd name="T100" fmla="*/ 873 w 903"/>
                <a:gd name="T101" fmla="*/ 717 h 903"/>
                <a:gd name="T102" fmla="*/ 895 w 903"/>
                <a:gd name="T103" fmla="*/ 421 h 903"/>
                <a:gd name="T104" fmla="*/ 903 w 903"/>
                <a:gd name="T105" fmla="*/ 265 h 903"/>
                <a:gd name="T106" fmla="*/ 890 w 903"/>
                <a:gd name="T107" fmla="*/ 233 h 903"/>
                <a:gd name="T108" fmla="*/ 861 w 903"/>
                <a:gd name="T109" fmla="*/ 213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03" h="903">
                  <a:moveTo>
                    <a:pt x="873" y="391"/>
                  </a:moveTo>
                  <a:lnTo>
                    <a:pt x="873" y="398"/>
                  </a:lnTo>
                  <a:lnTo>
                    <a:pt x="870" y="403"/>
                  </a:lnTo>
                  <a:lnTo>
                    <a:pt x="867" y="409"/>
                  </a:lnTo>
                  <a:lnTo>
                    <a:pt x="864" y="413"/>
                  </a:lnTo>
                  <a:lnTo>
                    <a:pt x="860" y="417"/>
                  </a:lnTo>
                  <a:lnTo>
                    <a:pt x="854" y="419"/>
                  </a:lnTo>
                  <a:lnTo>
                    <a:pt x="849" y="421"/>
                  </a:lnTo>
                  <a:lnTo>
                    <a:pt x="843" y="421"/>
                  </a:lnTo>
                  <a:lnTo>
                    <a:pt x="837" y="421"/>
                  </a:lnTo>
                  <a:lnTo>
                    <a:pt x="831" y="419"/>
                  </a:lnTo>
                  <a:lnTo>
                    <a:pt x="827" y="417"/>
                  </a:lnTo>
                  <a:lnTo>
                    <a:pt x="821" y="413"/>
                  </a:lnTo>
                  <a:lnTo>
                    <a:pt x="818" y="409"/>
                  </a:lnTo>
                  <a:lnTo>
                    <a:pt x="815" y="403"/>
                  </a:lnTo>
                  <a:lnTo>
                    <a:pt x="814" y="398"/>
                  </a:lnTo>
                  <a:lnTo>
                    <a:pt x="813" y="391"/>
                  </a:lnTo>
                  <a:lnTo>
                    <a:pt x="813" y="271"/>
                  </a:lnTo>
                  <a:lnTo>
                    <a:pt x="814" y="265"/>
                  </a:lnTo>
                  <a:lnTo>
                    <a:pt x="815" y="259"/>
                  </a:lnTo>
                  <a:lnTo>
                    <a:pt x="818" y="254"/>
                  </a:lnTo>
                  <a:lnTo>
                    <a:pt x="821" y="250"/>
                  </a:lnTo>
                  <a:lnTo>
                    <a:pt x="827" y="247"/>
                  </a:lnTo>
                  <a:lnTo>
                    <a:pt x="831" y="243"/>
                  </a:lnTo>
                  <a:lnTo>
                    <a:pt x="837" y="241"/>
                  </a:lnTo>
                  <a:lnTo>
                    <a:pt x="843" y="241"/>
                  </a:lnTo>
                  <a:lnTo>
                    <a:pt x="849" y="241"/>
                  </a:lnTo>
                  <a:lnTo>
                    <a:pt x="854" y="243"/>
                  </a:lnTo>
                  <a:lnTo>
                    <a:pt x="860" y="247"/>
                  </a:lnTo>
                  <a:lnTo>
                    <a:pt x="864" y="250"/>
                  </a:lnTo>
                  <a:lnTo>
                    <a:pt x="867" y="254"/>
                  </a:lnTo>
                  <a:lnTo>
                    <a:pt x="870" y="259"/>
                  </a:lnTo>
                  <a:lnTo>
                    <a:pt x="873" y="265"/>
                  </a:lnTo>
                  <a:lnTo>
                    <a:pt x="873" y="271"/>
                  </a:lnTo>
                  <a:lnTo>
                    <a:pt x="873" y="391"/>
                  </a:lnTo>
                  <a:close/>
                  <a:moveTo>
                    <a:pt x="466" y="873"/>
                  </a:moveTo>
                  <a:lnTo>
                    <a:pt x="75" y="873"/>
                  </a:lnTo>
                  <a:lnTo>
                    <a:pt x="66" y="872"/>
                  </a:lnTo>
                  <a:lnTo>
                    <a:pt x="58" y="870"/>
                  </a:lnTo>
                  <a:lnTo>
                    <a:pt x="50" y="866"/>
                  </a:lnTo>
                  <a:lnTo>
                    <a:pt x="44" y="860"/>
                  </a:lnTo>
                  <a:lnTo>
                    <a:pt x="38" y="854"/>
                  </a:lnTo>
                  <a:lnTo>
                    <a:pt x="34" y="846"/>
                  </a:lnTo>
                  <a:lnTo>
                    <a:pt x="31" y="838"/>
                  </a:lnTo>
                  <a:lnTo>
                    <a:pt x="30" y="828"/>
                  </a:lnTo>
                  <a:lnTo>
                    <a:pt x="30" y="543"/>
                  </a:lnTo>
                  <a:lnTo>
                    <a:pt x="511" y="543"/>
                  </a:lnTo>
                  <a:lnTo>
                    <a:pt x="511" y="828"/>
                  </a:lnTo>
                  <a:lnTo>
                    <a:pt x="511" y="838"/>
                  </a:lnTo>
                  <a:lnTo>
                    <a:pt x="508" y="846"/>
                  </a:lnTo>
                  <a:lnTo>
                    <a:pt x="504" y="854"/>
                  </a:lnTo>
                  <a:lnTo>
                    <a:pt x="498" y="860"/>
                  </a:lnTo>
                  <a:lnTo>
                    <a:pt x="492" y="866"/>
                  </a:lnTo>
                  <a:lnTo>
                    <a:pt x="484" y="870"/>
                  </a:lnTo>
                  <a:lnTo>
                    <a:pt x="476" y="872"/>
                  </a:lnTo>
                  <a:lnTo>
                    <a:pt x="466" y="873"/>
                  </a:lnTo>
                  <a:close/>
                  <a:moveTo>
                    <a:pt x="75" y="30"/>
                  </a:moveTo>
                  <a:lnTo>
                    <a:pt x="466" y="30"/>
                  </a:lnTo>
                  <a:lnTo>
                    <a:pt x="476" y="31"/>
                  </a:lnTo>
                  <a:lnTo>
                    <a:pt x="484" y="34"/>
                  </a:lnTo>
                  <a:lnTo>
                    <a:pt x="492" y="39"/>
                  </a:lnTo>
                  <a:lnTo>
                    <a:pt x="498" y="44"/>
                  </a:lnTo>
                  <a:lnTo>
                    <a:pt x="504" y="50"/>
                  </a:lnTo>
                  <a:lnTo>
                    <a:pt x="508" y="58"/>
                  </a:lnTo>
                  <a:lnTo>
                    <a:pt x="511" y="66"/>
                  </a:lnTo>
                  <a:lnTo>
                    <a:pt x="511" y="76"/>
                  </a:lnTo>
                  <a:lnTo>
                    <a:pt x="511" y="512"/>
                  </a:lnTo>
                  <a:lnTo>
                    <a:pt x="30" y="512"/>
                  </a:lnTo>
                  <a:lnTo>
                    <a:pt x="30" y="75"/>
                  </a:lnTo>
                  <a:lnTo>
                    <a:pt x="31" y="66"/>
                  </a:lnTo>
                  <a:lnTo>
                    <a:pt x="34" y="58"/>
                  </a:lnTo>
                  <a:lnTo>
                    <a:pt x="38" y="50"/>
                  </a:lnTo>
                  <a:lnTo>
                    <a:pt x="44" y="44"/>
                  </a:lnTo>
                  <a:lnTo>
                    <a:pt x="50" y="39"/>
                  </a:lnTo>
                  <a:lnTo>
                    <a:pt x="58" y="34"/>
                  </a:lnTo>
                  <a:lnTo>
                    <a:pt x="66" y="31"/>
                  </a:lnTo>
                  <a:lnTo>
                    <a:pt x="75" y="30"/>
                  </a:lnTo>
                  <a:close/>
                  <a:moveTo>
                    <a:pt x="753" y="331"/>
                  </a:moveTo>
                  <a:lnTo>
                    <a:pt x="754" y="324"/>
                  </a:lnTo>
                  <a:lnTo>
                    <a:pt x="755" y="317"/>
                  </a:lnTo>
                  <a:lnTo>
                    <a:pt x="758" y="311"/>
                  </a:lnTo>
                  <a:lnTo>
                    <a:pt x="761" y="306"/>
                  </a:lnTo>
                  <a:lnTo>
                    <a:pt x="765" y="300"/>
                  </a:lnTo>
                  <a:lnTo>
                    <a:pt x="771" y="296"/>
                  </a:lnTo>
                  <a:lnTo>
                    <a:pt x="776" y="292"/>
                  </a:lnTo>
                  <a:lnTo>
                    <a:pt x="783" y="290"/>
                  </a:lnTo>
                  <a:lnTo>
                    <a:pt x="783" y="374"/>
                  </a:lnTo>
                  <a:lnTo>
                    <a:pt x="776" y="371"/>
                  </a:lnTo>
                  <a:lnTo>
                    <a:pt x="771" y="368"/>
                  </a:lnTo>
                  <a:lnTo>
                    <a:pt x="765" y="362"/>
                  </a:lnTo>
                  <a:lnTo>
                    <a:pt x="761" y="358"/>
                  </a:lnTo>
                  <a:lnTo>
                    <a:pt x="758" y="352"/>
                  </a:lnTo>
                  <a:lnTo>
                    <a:pt x="755" y="345"/>
                  </a:lnTo>
                  <a:lnTo>
                    <a:pt x="754" y="339"/>
                  </a:lnTo>
                  <a:lnTo>
                    <a:pt x="753" y="331"/>
                  </a:lnTo>
                  <a:lnTo>
                    <a:pt x="753" y="331"/>
                  </a:lnTo>
                  <a:close/>
                  <a:moveTo>
                    <a:pt x="843" y="211"/>
                  </a:moveTo>
                  <a:lnTo>
                    <a:pt x="833" y="212"/>
                  </a:lnTo>
                  <a:lnTo>
                    <a:pt x="822" y="214"/>
                  </a:lnTo>
                  <a:lnTo>
                    <a:pt x="814" y="219"/>
                  </a:lnTo>
                  <a:lnTo>
                    <a:pt x="805" y="224"/>
                  </a:lnTo>
                  <a:lnTo>
                    <a:pt x="798" y="232"/>
                  </a:lnTo>
                  <a:lnTo>
                    <a:pt x="792" y="239"/>
                  </a:lnTo>
                  <a:lnTo>
                    <a:pt x="788" y="248"/>
                  </a:lnTo>
                  <a:lnTo>
                    <a:pt x="785" y="257"/>
                  </a:lnTo>
                  <a:lnTo>
                    <a:pt x="778" y="259"/>
                  </a:lnTo>
                  <a:lnTo>
                    <a:pt x="772" y="261"/>
                  </a:lnTo>
                  <a:lnTo>
                    <a:pt x="765" y="264"/>
                  </a:lnTo>
                  <a:lnTo>
                    <a:pt x="760" y="267"/>
                  </a:lnTo>
                  <a:lnTo>
                    <a:pt x="755" y="270"/>
                  </a:lnTo>
                  <a:lnTo>
                    <a:pt x="749" y="273"/>
                  </a:lnTo>
                  <a:lnTo>
                    <a:pt x="745" y="279"/>
                  </a:lnTo>
                  <a:lnTo>
                    <a:pt x="741" y="283"/>
                  </a:lnTo>
                  <a:lnTo>
                    <a:pt x="736" y="288"/>
                  </a:lnTo>
                  <a:lnTo>
                    <a:pt x="733" y="294"/>
                  </a:lnTo>
                  <a:lnTo>
                    <a:pt x="730" y="299"/>
                  </a:lnTo>
                  <a:lnTo>
                    <a:pt x="727" y="306"/>
                  </a:lnTo>
                  <a:lnTo>
                    <a:pt x="725" y="311"/>
                  </a:lnTo>
                  <a:lnTo>
                    <a:pt x="724" y="318"/>
                  </a:lnTo>
                  <a:lnTo>
                    <a:pt x="722" y="325"/>
                  </a:lnTo>
                  <a:lnTo>
                    <a:pt x="722" y="331"/>
                  </a:lnTo>
                  <a:lnTo>
                    <a:pt x="722" y="338"/>
                  </a:lnTo>
                  <a:lnTo>
                    <a:pt x="724" y="345"/>
                  </a:lnTo>
                  <a:lnTo>
                    <a:pt x="725" y="352"/>
                  </a:lnTo>
                  <a:lnTo>
                    <a:pt x="727" y="358"/>
                  </a:lnTo>
                  <a:lnTo>
                    <a:pt x="730" y="364"/>
                  </a:lnTo>
                  <a:lnTo>
                    <a:pt x="733" y="369"/>
                  </a:lnTo>
                  <a:lnTo>
                    <a:pt x="736" y="375"/>
                  </a:lnTo>
                  <a:lnTo>
                    <a:pt x="741" y="380"/>
                  </a:lnTo>
                  <a:lnTo>
                    <a:pt x="745" y="385"/>
                  </a:lnTo>
                  <a:lnTo>
                    <a:pt x="749" y="389"/>
                  </a:lnTo>
                  <a:lnTo>
                    <a:pt x="755" y="392"/>
                  </a:lnTo>
                  <a:lnTo>
                    <a:pt x="760" y="397"/>
                  </a:lnTo>
                  <a:lnTo>
                    <a:pt x="765" y="399"/>
                  </a:lnTo>
                  <a:lnTo>
                    <a:pt x="772" y="402"/>
                  </a:lnTo>
                  <a:lnTo>
                    <a:pt x="778" y="404"/>
                  </a:lnTo>
                  <a:lnTo>
                    <a:pt x="785" y="405"/>
                  </a:lnTo>
                  <a:lnTo>
                    <a:pt x="788" y="415"/>
                  </a:lnTo>
                  <a:lnTo>
                    <a:pt x="792" y="424"/>
                  </a:lnTo>
                  <a:lnTo>
                    <a:pt x="798" y="432"/>
                  </a:lnTo>
                  <a:lnTo>
                    <a:pt x="805" y="439"/>
                  </a:lnTo>
                  <a:lnTo>
                    <a:pt x="814" y="444"/>
                  </a:lnTo>
                  <a:lnTo>
                    <a:pt x="822" y="448"/>
                  </a:lnTo>
                  <a:lnTo>
                    <a:pt x="833" y="451"/>
                  </a:lnTo>
                  <a:lnTo>
                    <a:pt x="843" y="451"/>
                  </a:lnTo>
                  <a:lnTo>
                    <a:pt x="843" y="706"/>
                  </a:lnTo>
                  <a:lnTo>
                    <a:pt x="843" y="714"/>
                  </a:lnTo>
                  <a:lnTo>
                    <a:pt x="842" y="724"/>
                  </a:lnTo>
                  <a:lnTo>
                    <a:pt x="838" y="733"/>
                  </a:lnTo>
                  <a:lnTo>
                    <a:pt x="836" y="740"/>
                  </a:lnTo>
                  <a:lnTo>
                    <a:pt x="832" y="749"/>
                  </a:lnTo>
                  <a:lnTo>
                    <a:pt x="828" y="756"/>
                  </a:lnTo>
                  <a:lnTo>
                    <a:pt x="822" y="763"/>
                  </a:lnTo>
                  <a:lnTo>
                    <a:pt x="817" y="769"/>
                  </a:lnTo>
                  <a:lnTo>
                    <a:pt x="810" y="775"/>
                  </a:lnTo>
                  <a:lnTo>
                    <a:pt x="803" y="780"/>
                  </a:lnTo>
                  <a:lnTo>
                    <a:pt x="795" y="785"/>
                  </a:lnTo>
                  <a:lnTo>
                    <a:pt x="788" y="788"/>
                  </a:lnTo>
                  <a:lnTo>
                    <a:pt x="779" y="791"/>
                  </a:lnTo>
                  <a:lnTo>
                    <a:pt x="771" y="794"/>
                  </a:lnTo>
                  <a:lnTo>
                    <a:pt x="762" y="795"/>
                  </a:lnTo>
                  <a:lnTo>
                    <a:pt x="753" y="796"/>
                  </a:lnTo>
                  <a:lnTo>
                    <a:pt x="743" y="795"/>
                  </a:lnTo>
                  <a:lnTo>
                    <a:pt x="734" y="794"/>
                  </a:lnTo>
                  <a:lnTo>
                    <a:pt x="726" y="791"/>
                  </a:lnTo>
                  <a:lnTo>
                    <a:pt x="717" y="788"/>
                  </a:lnTo>
                  <a:lnTo>
                    <a:pt x="710" y="785"/>
                  </a:lnTo>
                  <a:lnTo>
                    <a:pt x="702" y="780"/>
                  </a:lnTo>
                  <a:lnTo>
                    <a:pt x="695" y="775"/>
                  </a:lnTo>
                  <a:lnTo>
                    <a:pt x="688" y="769"/>
                  </a:lnTo>
                  <a:lnTo>
                    <a:pt x="683" y="763"/>
                  </a:lnTo>
                  <a:lnTo>
                    <a:pt x="677" y="756"/>
                  </a:lnTo>
                  <a:lnTo>
                    <a:pt x="673" y="749"/>
                  </a:lnTo>
                  <a:lnTo>
                    <a:pt x="669" y="740"/>
                  </a:lnTo>
                  <a:lnTo>
                    <a:pt x="667" y="733"/>
                  </a:lnTo>
                  <a:lnTo>
                    <a:pt x="665" y="724"/>
                  </a:lnTo>
                  <a:lnTo>
                    <a:pt x="662" y="714"/>
                  </a:lnTo>
                  <a:lnTo>
                    <a:pt x="662" y="706"/>
                  </a:lnTo>
                  <a:lnTo>
                    <a:pt x="662" y="193"/>
                  </a:lnTo>
                  <a:lnTo>
                    <a:pt x="661" y="185"/>
                  </a:lnTo>
                  <a:lnTo>
                    <a:pt x="660" y="178"/>
                  </a:lnTo>
                  <a:lnTo>
                    <a:pt x="659" y="172"/>
                  </a:lnTo>
                  <a:lnTo>
                    <a:pt x="656" y="164"/>
                  </a:lnTo>
                  <a:lnTo>
                    <a:pt x="653" y="158"/>
                  </a:lnTo>
                  <a:lnTo>
                    <a:pt x="650" y="151"/>
                  </a:lnTo>
                  <a:lnTo>
                    <a:pt x="645" y="146"/>
                  </a:lnTo>
                  <a:lnTo>
                    <a:pt x="640" y="140"/>
                  </a:lnTo>
                  <a:lnTo>
                    <a:pt x="635" y="135"/>
                  </a:lnTo>
                  <a:lnTo>
                    <a:pt x="629" y="131"/>
                  </a:lnTo>
                  <a:lnTo>
                    <a:pt x="623" y="128"/>
                  </a:lnTo>
                  <a:lnTo>
                    <a:pt x="616" y="124"/>
                  </a:lnTo>
                  <a:lnTo>
                    <a:pt x="609" y="121"/>
                  </a:lnTo>
                  <a:lnTo>
                    <a:pt x="602" y="120"/>
                  </a:lnTo>
                  <a:lnTo>
                    <a:pt x="595" y="119"/>
                  </a:lnTo>
                  <a:lnTo>
                    <a:pt x="587" y="118"/>
                  </a:lnTo>
                  <a:lnTo>
                    <a:pt x="542" y="118"/>
                  </a:lnTo>
                  <a:lnTo>
                    <a:pt x="542" y="75"/>
                  </a:lnTo>
                  <a:lnTo>
                    <a:pt x="541" y="68"/>
                  </a:lnTo>
                  <a:lnTo>
                    <a:pt x="540" y="60"/>
                  </a:lnTo>
                  <a:lnTo>
                    <a:pt x="538" y="54"/>
                  </a:lnTo>
                  <a:lnTo>
                    <a:pt x="536" y="46"/>
                  </a:lnTo>
                  <a:lnTo>
                    <a:pt x="533" y="40"/>
                  </a:lnTo>
                  <a:lnTo>
                    <a:pt x="529" y="33"/>
                  </a:lnTo>
                  <a:lnTo>
                    <a:pt x="524" y="28"/>
                  </a:lnTo>
                  <a:lnTo>
                    <a:pt x="520" y="22"/>
                  </a:lnTo>
                  <a:lnTo>
                    <a:pt x="514" y="17"/>
                  </a:lnTo>
                  <a:lnTo>
                    <a:pt x="509" y="13"/>
                  </a:lnTo>
                  <a:lnTo>
                    <a:pt x="503" y="10"/>
                  </a:lnTo>
                  <a:lnTo>
                    <a:pt x="496" y="6"/>
                  </a:lnTo>
                  <a:lnTo>
                    <a:pt x="489" y="4"/>
                  </a:lnTo>
                  <a:lnTo>
                    <a:pt x="481" y="2"/>
                  </a:lnTo>
                  <a:lnTo>
                    <a:pt x="475" y="1"/>
                  </a:lnTo>
                  <a:lnTo>
                    <a:pt x="466" y="0"/>
                  </a:lnTo>
                  <a:lnTo>
                    <a:pt x="75" y="0"/>
                  </a:lnTo>
                  <a:lnTo>
                    <a:pt x="67" y="1"/>
                  </a:lnTo>
                  <a:lnTo>
                    <a:pt x="60" y="2"/>
                  </a:lnTo>
                  <a:lnTo>
                    <a:pt x="53" y="3"/>
                  </a:lnTo>
                  <a:lnTo>
                    <a:pt x="46" y="6"/>
                  </a:lnTo>
                  <a:lnTo>
                    <a:pt x="39" y="10"/>
                  </a:lnTo>
                  <a:lnTo>
                    <a:pt x="33" y="13"/>
                  </a:lnTo>
                  <a:lnTo>
                    <a:pt x="27" y="17"/>
                  </a:lnTo>
                  <a:lnTo>
                    <a:pt x="22" y="22"/>
                  </a:lnTo>
                  <a:lnTo>
                    <a:pt x="17" y="28"/>
                  </a:lnTo>
                  <a:lnTo>
                    <a:pt x="12" y="33"/>
                  </a:lnTo>
                  <a:lnTo>
                    <a:pt x="9" y="40"/>
                  </a:lnTo>
                  <a:lnTo>
                    <a:pt x="6" y="46"/>
                  </a:lnTo>
                  <a:lnTo>
                    <a:pt x="3" y="54"/>
                  </a:lnTo>
                  <a:lnTo>
                    <a:pt x="2" y="60"/>
                  </a:lnTo>
                  <a:lnTo>
                    <a:pt x="1" y="68"/>
                  </a:lnTo>
                  <a:lnTo>
                    <a:pt x="0" y="76"/>
                  </a:lnTo>
                  <a:lnTo>
                    <a:pt x="0" y="828"/>
                  </a:lnTo>
                  <a:lnTo>
                    <a:pt x="1" y="835"/>
                  </a:lnTo>
                  <a:lnTo>
                    <a:pt x="2" y="843"/>
                  </a:lnTo>
                  <a:lnTo>
                    <a:pt x="3" y="850"/>
                  </a:lnTo>
                  <a:lnTo>
                    <a:pt x="6" y="857"/>
                  </a:lnTo>
                  <a:lnTo>
                    <a:pt x="9" y="864"/>
                  </a:lnTo>
                  <a:lnTo>
                    <a:pt x="12" y="870"/>
                  </a:lnTo>
                  <a:lnTo>
                    <a:pt x="17" y="876"/>
                  </a:lnTo>
                  <a:lnTo>
                    <a:pt x="22" y="882"/>
                  </a:lnTo>
                  <a:lnTo>
                    <a:pt x="27" y="886"/>
                  </a:lnTo>
                  <a:lnTo>
                    <a:pt x="33" y="890"/>
                  </a:lnTo>
                  <a:lnTo>
                    <a:pt x="39" y="894"/>
                  </a:lnTo>
                  <a:lnTo>
                    <a:pt x="46" y="898"/>
                  </a:lnTo>
                  <a:lnTo>
                    <a:pt x="53" y="900"/>
                  </a:lnTo>
                  <a:lnTo>
                    <a:pt x="60" y="902"/>
                  </a:lnTo>
                  <a:lnTo>
                    <a:pt x="67" y="903"/>
                  </a:lnTo>
                  <a:lnTo>
                    <a:pt x="75" y="903"/>
                  </a:lnTo>
                  <a:lnTo>
                    <a:pt x="466" y="903"/>
                  </a:lnTo>
                  <a:lnTo>
                    <a:pt x="475" y="903"/>
                  </a:lnTo>
                  <a:lnTo>
                    <a:pt x="481" y="902"/>
                  </a:lnTo>
                  <a:lnTo>
                    <a:pt x="489" y="900"/>
                  </a:lnTo>
                  <a:lnTo>
                    <a:pt x="496" y="898"/>
                  </a:lnTo>
                  <a:lnTo>
                    <a:pt x="503" y="894"/>
                  </a:lnTo>
                  <a:lnTo>
                    <a:pt x="509" y="890"/>
                  </a:lnTo>
                  <a:lnTo>
                    <a:pt x="514" y="886"/>
                  </a:lnTo>
                  <a:lnTo>
                    <a:pt x="520" y="882"/>
                  </a:lnTo>
                  <a:lnTo>
                    <a:pt x="524" y="876"/>
                  </a:lnTo>
                  <a:lnTo>
                    <a:pt x="529" y="870"/>
                  </a:lnTo>
                  <a:lnTo>
                    <a:pt x="533" y="864"/>
                  </a:lnTo>
                  <a:lnTo>
                    <a:pt x="536" y="858"/>
                  </a:lnTo>
                  <a:lnTo>
                    <a:pt x="538" y="850"/>
                  </a:lnTo>
                  <a:lnTo>
                    <a:pt x="540" y="843"/>
                  </a:lnTo>
                  <a:lnTo>
                    <a:pt x="541" y="835"/>
                  </a:lnTo>
                  <a:lnTo>
                    <a:pt x="542" y="828"/>
                  </a:lnTo>
                  <a:lnTo>
                    <a:pt x="542" y="148"/>
                  </a:lnTo>
                  <a:lnTo>
                    <a:pt x="587" y="148"/>
                  </a:lnTo>
                  <a:lnTo>
                    <a:pt x="596" y="149"/>
                  </a:lnTo>
                  <a:lnTo>
                    <a:pt x="605" y="152"/>
                  </a:lnTo>
                  <a:lnTo>
                    <a:pt x="612" y="157"/>
                  </a:lnTo>
                  <a:lnTo>
                    <a:pt x="618" y="162"/>
                  </a:lnTo>
                  <a:lnTo>
                    <a:pt x="625" y="168"/>
                  </a:lnTo>
                  <a:lnTo>
                    <a:pt x="628" y="176"/>
                  </a:lnTo>
                  <a:lnTo>
                    <a:pt x="631" y="184"/>
                  </a:lnTo>
                  <a:lnTo>
                    <a:pt x="632" y="193"/>
                  </a:lnTo>
                  <a:lnTo>
                    <a:pt x="632" y="706"/>
                  </a:lnTo>
                  <a:lnTo>
                    <a:pt x="632" y="717"/>
                  </a:lnTo>
                  <a:lnTo>
                    <a:pt x="635" y="729"/>
                  </a:lnTo>
                  <a:lnTo>
                    <a:pt x="638" y="741"/>
                  </a:lnTo>
                  <a:lnTo>
                    <a:pt x="642" y="752"/>
                  </a:lnTo>
                  <a:lnTo>
                    <a:pt x="646" y="763"/>
                  </a:lnTo>
                  <a:lnTo>
                    <a:pt x="653" y="772"/>
                  </a:lnTo>
                  <a:lnTo>
                    <a:pt x="659" y="782"/>
                  </a:lnTo>
                  <a:lnTo>
                    <a:pt x="668" y="790"/>
                  </a:lnTo>
                  <a:lnTo>
                    <a:pt x="676" y="798"/>
                  </a:lnTo>
                  <a:lnTo>
                    <a:pt x="685" y="805"/>
                  </a:lnTo>
                  <a:lnTo>
                    <a:pt x="696" y="811"/>
                  </a:lnTo>
                  <a:lnTo>
                    <a:pt x="705" y="816"/>
                  </a:lnTo>
                  <a:lnTo>
                    <a:pt x="717" y="820"/>
                  </a:lnTo>
                  <a:lnTo>
                    <a:pt x="728" y="824"/>
                  </a:lnTo>
                  <a:lnTo>
                    <a:pt x="741" y="825"/>
                  </a:lnTo>
                  <a:lnTo>
                    <a:pt x="753" y="826"/>
                  </a:lnTo>
                  <a:lnTo>
                    <a:pt x="764" y="825"/>
                  </a:lnTo>
                  <a:lnTo>
                    <a:pt x="777" y="824"/>
                  </a:lnTo>
                  <a:lnTo>
                    <a:pt x="788" y="820"/>
                  </a:lnTo>
                  <a:lnTo>
                    <a:pt x="800" y="816"/>
                  </a:lnTo>
                  <a:lnTo>
                    <a:pt x="809" y="811"/>
                  </a:lnTo>
                  <a:lnTo>
                    <a:pt x="820" y="805"/>
                  </a:lnTo>
                  <a:lnTo>
                    <a:pt x="829" y="798"/>
                  </a:lnTo>
                  <a:lnTo>
                    <a:pt x="837" y="790"/>
                  </a:lnTo>
                  <a:lnTo>
                    <a:pt x="846" y="782"/>
                  </a:lnTo>
                  <a:lnTo>
                    <a:pt x="852" y="772"/>
                  </a:lnTo>
                  <a:lnTo>
                    <a:pt x="859" y="763"/>
                  </a:lnTo>
                  <a:lnTo>
                    <a:pt x="863" y="752"/>
                  </a:lnTo>
                  <a:lnTo>
                    <a:pt x="867" y="741"/>
                  </a:lnTo>
                  <a:lnTo>
                    <a:pt x="870" y="729"/>
                  </a:lnTo>
                  <a:lnTo>
                    <a:pt x="873" y="717"/>
                  </a:lnTo>
                  <a:lnTo>
                    <a:pt x="873" y="706"/>
                  </a:lnTo>
                  <a:lnTo>
                    <a:pt x="873" y="444"/>
                  </a:lnTo>
                  <a:lnTo>
                    <a:pt x="879" y="440"/>
                  </a:lnTo>
                  <a:lnTo>
                    <a:pt x="885" y="434"/>
                  </a:lnTo>
                  <a:lnTo>
                    <a:pt x="891" y="428"/>
                  </a:lnTo>
                  <a:lnTo>
                    <a:pt x="895" y="421"/>
                  </a:lnTo>
                  <a:lnTo>
                    <a:pt x="898" y="415"/>
                  </a:lnTo>
                  <a:lnTo>
                    <a:pt x="901" y="408"/>
                  </a:lnTo>
                  <a:lnTo>
                    <a:pt x="903" y="400"/>
                  </a:lnTo>
                  <a:lnTo>
                    <a:pt x="903" y="391"/>
                  </a:lnTo>
                  <a:lnTo>
                    <a:pt x="903" y="271"/>
                  </a:lnTo>
                  <a:lnTo>
                    <a:pt x="903" y="265"/>
                  </a:lnTo>
                  <a:lnTo>
                    <a:pt x="902" y="259"/>
                  </a:lnTo>
                  <a:lnTo>
                    <a:pt x="901" y="253"/>
                  </a:lnTo>
                  <a:lnTo>
                    <a:pt x="898" y="248"/>
                  </a:lnTo>
                  <a:lnTo>
                    <a:pt x="896" y="242"/>
                  </a:lnTo>
                  <a:lnTo>
                    <a:pt x="893" y="238"/>
                  </a:lnTo>
                  <a:lnTo>
                    <a:pt x="890" y="233"/>
                  </a:lnTo>
                  <a:lnTo>
                    <a:pt x="885" y="228"/>
                  </a:lnTo>
                  <a:lnTo>
                    <a:pt x="881" y="225"/>
                  </a:lnTo>
                  <a:lnTo>
                    <a:pt x="877" y="221"/>
                  </a:lnTo>
                  <a:lnTo>
                    <a:pt x="872" y="219"/>
                  </a:lnTo>
                  <a:lnTo>
                    <a:pt x="866" y="216"/>
                  </a:lnTo>
                  <a:lnTo>
                    <a:pt x="861" y="213"/>
                  </a:lnTo>
                  <a:lnTo>
                    <a:pt x="855" y="212"/>
                  </a:lnTo>
                  <a:lnTo>
                    <a:pt x="849" y="211"/>
                  </a:lnTo>
                  <a:lnTo>
                    <a:pt x="843" y="211"/>
                  </a:lnTo>
                  <a:lnTo>
                    <a:pt x="843" y="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DA12957-7E67-4A5F-8FE4-8BBFBE37179E}"/>
              </a:ext>
            </a:extLst>
          </p:cNvPr>
          <p:cNvGrpSpPr/>
          <p:nvPr/>
        </p:nvGrpSpPr>
        <p:grpSpPr>
          <a:xfrm>
            <a:off x="890514" y="4037565"/>
            <a:ext cx="272358" cy="272358"/>
            <a:chOff x="2598738" y="3081338"/>
            <a:chExt cx="287338" cy="287338"/>
          </a:xfrm>
          <a:solidFill>
            <a:schemeClr val="bg1"/>
          </a:solidFill>
        </p:grpSpPr>
        <p:sp>
          <p:nvSpPr>
            <p:cNvPr id="116" name="Freeform 323">
              <a:extLst>
                <a:ext uri="{FF2B5EF4-FFF2-40B4-BE49-F238E27FC236}">
                  <a16:creationId xmlns:a16="http://schemas.microsoft.com/office/drawing/2014/main" id="{E517E360-9E54-4519-8A00-733DA0525B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8738" y="3081338"/>
              <a:ext cx="287338" cy="287338"/>
            </a:xfrm>
            <a:custGeom>
              <a:avLst/>
              <a:gdLst>
                <a:gd name="T0" fmla="*/ 869 w 903"/>
                <a:gd name="T1" fmla="*/ 836 h 903"/>
                <a:gd name="T2" fmla="*/ 852 w 903"/>
                <a:gd name="T3" fmla="*/ 859 h 903"/>
                <a:gd name="T4" fmla="*/ 825 w 903"/>
                <a:gd name="T5" fmla="*/ 872 h 903"/>
                <a:gd name="T6" fmla="*/ 790 w 903"/>
                <a:gd name="T7" fmla="*/ 870 h 903"/>
                <a:gd name="T8" fmla="*/ 760 w 903"/>
                <a:gd name="T9" fmla="*/ 834 h 903"/>
                <a:gd name="T10" fmla="*/ 701 w 903"/>
                <a:gd name="T11" fmla="*/ 729 h 903"/>
                <a:gd name="T12" fmla="*/ 630 w 903"/>
                <a:gd name="T13" fmla="*/ 609 h 903"/>
                <a:gd name="T14" fmla="*/ 287 w 903"/>
                <a:gd name="T15" fmla="*/ 601 h 903"/>
                <a:gd name="T16" fmla="*/ 257 w 903"/>
                <a:gd name="T17" fmla="*/ 637 h 903"/>
                <a:gd name="T18" fmla="*/ 191 w 903"/>
                <a:gd name="T19" fmla="*/ 748 h 903"/>
                <a:gd name="T20" fmla="*/ 133 w 903"/>
                <a:gd name="T21" fmla="*/ 850 h 903"/>
                <a:gd name="T22" fmla="*/ 110 w 903"/>
                <a:gd name="T23" fmla="*/ 871 h 903"/>
                <a:gd name="T24" fmla="*/ 73 w 903"/>
                <a:gd name="T25" fmla="*/ 870 h 903"/>
                <a:gd name="T26" fmla="*/ 49 w 903"/>
                <a:gd name="T27" fmla="*/ 855 h 903"/>
                <a:gd name="T28" fmla="*/ 33 w 903"/>
                <a:gd name="T29" fmla="*/ 830 h 903"/>
                <a:gd name="T30" fmla="*/ 32 w 903"/>
                <a:gd name="T31" fmla="*/ 422 h 903"/>
                <a:gd name="T32" fmla="*/ 53 w 903"/>
                <a:gd name="T33" fmla="*/ 360 h 903"/>
                <a:gd name="T34" fmla="*/ 101 w 903"/>
                <a:gd name="T35" fmla="*/ 317 h 903"/>
                <a:gd name="T36" fmla="*/ 166 w 903"/>
                <a:gd name="T37" fmla="*/ 300 h 903"/>
                <a:gd name="T38" fmla="*/ 765 w 903"/>
                <a:gd name="T39" fmla="*/ 303 h 903"/>
                <a:gd name="T40" fmla="*/ 824 w 903"/>
                <a:gd name="T41" fmla="*/ 331 h 903"/>
                <a:gd name="T42" fmla="*/ 863 w 903"/>
                <a:gd name="T43" fmla="*/ 383 h 903"/>
                <a:gd name="T44" fmla="*/ 873 w 903"/>
                <a:gd name="T45" fmla="*/ 813 h 903"/>
                <a:gd name="T46" fmla="*/ 392 w 903"/>
                <a:gd name="T47" fmla="*/ 240 h 903"/>
                <a:gd name="T48" fmla="*/ 541 w 903"/>
                <a:gd name="T49" fmla="*/ 220 h 903"/>
                <a:gd name="T50" fmla="*/ 530 w 903"/>
                <a:gd name="T51" fmla="*/ 211 h 903"/>
                <a:gd name="T52" fmla="*/ 480 w 903"/>
                <a:gd name="T53" fmla="*/ 72 h 903"/>
                <a:gd name="T54" fmla="*/ 462 w 903"/>
                <a:gd name="T55" fmla="*/ 32 h 903"/>
                <a:gd name="T56" fmla="*/ 427 w 903"/>
                <a:gd name="T57" fmla="*/ 6 h 903"/>
                <a:gd name="T58" fmla="*/ 196 w 903"/>
                <a:gd name="T59" fmla="*/ 0 h 903"/>
                <a:gd name="T60" fmla="*/ 184 w 903"/>
                <a:gd name="T61" fmla="*/ 6 h 903"/>
                <a:gd name="T62" fmla="*/ 182 w 903"/>
                <a:gd name="T63" fmla="*/ 20 h 903"/>
                <a:gd name="T64" fmla="*/ 192 w 903"/>
                <a:gd name="T65" fmla="*/ 30 h 903"/>
                <a:gd name="T66" fmla="*/ 409 w 903"/>
                <a:gd name="T67" fmla="*/ 32 h 903"/>
                <a:gd name="T68" fmla="*/ 434 w 903"/>
                <a:gd name="T69" fmla="*/ 47 h 903"/>
                <a:gd name="T70" fmla="*/ 449 w 903"/>
                <a:gd name="T71" fmla="*/ 72 h 903"/>
                <a:gd name="T72" fmla="*/ 377 w 903"/>
                <a:gd name="T73" fmla="*/ 210 h 903"/>
                <a:gd name="T74" fmla="*/ 364 w 903"/>
                <a:gd name="T75" fmla="*/ 216 h 903"/>
                <a:gd name="T76" fmla="*/ 166 w 903"/>
                <a:gd name="T77" fmla="*/ 270 h 903"/>
                <a:gd name="T78" fmla="*/ 86 w 903"/>
                <a:gd name="T79" fmla="*/ 290 h 903"/>
                <a:gd name="T80" fmla="*/ 28 w 903"/>
                <a:gd name="T81" fmla="*/ 343 h 903"/>
                <a:gd name="T82" fmla="*/ 2 w 903"/>
                <a:gd name="T83" fmla="*/ 419 h 903"/>
                <a:gd name="T84" fmla="*/ 5 w 903"/>
                <a:gd name="T85" fmla="*/ 839 h 903"/>
                <a:gd name="T86" fmla="*/ 27 w 903"/>
                <a:gd name="T87" fmla="*/ 876 h 903"/>
                <a:gd name="T88" fmla="*/ 64 w 903"/>
                <a:gd name="T89" fmla="*/ 898 h 903"/>
                <a:gd name="T90" fmla="*/ 121 w 903"/>
                <a:gd name="T91" fmla="*/ 900 h 903"/>
                <a:gd name="T92" fmla="*/ 154 w 903"/>
                <a:gd name="T93" fmla="*/ 873 h 903"/>
                <a:gd name="T94" fmla="*/ 217 w 903"/>
                <a:gd name="T95" fmla="*/ 764 h 903"/>
                <a:gd name="T96" fmla="*/ 279 w 903"/>
                <a:gd name="T97" fmla="*/ 658 h 903"/>
                <a:gd name="T98" fmla="*/ 653 w 903"/>
                <a:gd name="T99" fmla="*/ 705 h 903"/>
                <a:gd name="T100" fmla="*/ 703 w 903"/>
                <a:gd name="T101" fmla="*/ 796 h 903"/>
                <a:gd name="T102" fmla="*/ 765 w 903"/>
                <a:gd name="T103" fmla="*/ 890 h 903"/>
                <a:gd name="T104" fmla="*/ 796 w 903"/>
                <a:gd name="T105" fmla="*/ 902 h 903"/>
                <a:gd name="T106" fmla="*/ 840 w 903"/>
                <a:gd name="T107" fmla="*/ 898 h 903"/>
                <a:gd name="T108" fmla="*/ 878 w 903"/>
                <a:gd name="T109" fmla="*/ 876 h 903"/>
                <a:gd name="T110" fmla="*/ 899 w 903"/>
                <a:gd name="T111" fmla="*/ 839 h 903"/>
                <a:gd name="T112" fmla="*/ 902 w 903"/>
                <a:gd name="T113" fmla="*/ 419 h 903"/>
                <a:gd name="T114" fmla="*/ 876 w 903"/>
                <a:gd name="T115" fmla="*/ 343 h 903"/>
                <a:gd name="T116" fmla="*/ 818 w 903"/>
                <a:gd name="T117" fmla="*/ 290 h 903"/>
                <a:gd name="T118" fmla="*/ 738 w 903"/>
                <a:gd name="T119" fmla="*/ 27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03" h="903">
                  <a:moveTo>
                    <a:pt x="873" y="813"/>
                  </a:moveTo>
                  <a:lnTo>
                    <a:pt x="873" y="818"/>
                  </a:lnTo>
                  <a:lnTo>
                    <a:pt x="872" y="824"/>
                  </a:lnTo>
                  <a:lnTo>
                    <a:pt x="870" y="830"/>
                  </a:lnTo>
                  <a:lnTo>
                    <a:pt x="869" y="836"/>
                  </a:lnTo>
                  <a:lnTo>
                    <a:pt x="866" y="842"/>
                  </a:lnTo>
                  <a:lnTo>
                    <a:pt x="863" y="846"/>
                  </a:lnTo>
                  <a:lnTo>
                    <a:pt x="860" y="850"/>
                  </a:lnTo>
                  <a:lnTo>
                    <a:pt x="856" y="855"/>
                  </a:lnTo>
                  <a:lnTo>
                    <a:pt x="852" y="859"/>
                  </a:lnTo>
                  <a:lnTo>
                    <a:pt x="847" y="862"/>
                  </a:lnTo>
                  <a:lnTo>
                    <a:pt x="842" y="865"/>
                  </a:lnTo>
                  <a:lnTo>
                    <a:pt x="837" y="867"/>
                  </a:lnTo>
                  <a:lnTo>
                    <a:pt x="832" y="870"/>
                  </a:lnTo>
                  <a:lnTo>
                    <a:pt x="825" y="872"/>
                  </a:lnTo>
                  <a:lnTo>
                    <a:pt x="820" y="873"/>
                  </a:lnTo>
                  <a:lnTo>
                    <a:pt x="813" y="873"/>
                  </a:lnTo>
                  <a:lnTo>
                    <a:pt x="803" y="873"/>
                  </a:lnTo>
                  <a:lnTo>
                    <a:pt x="794" y="871"/>
                  </a:lnTo>
                  <a:lnTo>
                    <a:pt x="790" y="870"/>
                  </a:lnTo>
                  <a:lnTo>
                    <a:pt x="787" y="867"/>
                  </a:lnTo>
                  <a:lnTo>
                    <a:pt x="782" y="865"/>
                  </a:lnTo>
                  <a:lnTo>
                    <a:pt x="778" y="861"/>
                  </a:lnTo>
                  <a:lnTo>
                    <a:pt x="770" y="850"/>
                  </a:lnTo>
                  <a:lnTo>
                    <a:pt x="760" y="834"/>
                  </a:lnTo>
                  <a:lnTo>
                    <a:pt x="747" y="812"/>
                  </a:lnTo>
                  <a:lnTo>
                    <a:pt x="730" y="781"/>
                  </a:lnTo>
                  <a:lnTo>
                    <a:pt x="721" y="765"/>
                  </a:lnTo>
                  <a:lnTo>
                    <a:pt x="712" y="748"/>
                  </a:lnTo>
                  <a:lnTo>
                    <a:pt x="701" y="729"/>
                  </a:lnTo>
                  <a:lnTo>
                    <a:pt x="689" y="709"/>
                  </a:lnTo>
                  <a:lnTo>
                    <a:pt x="676" y="686"/>
                  </a:lnTo>
                  <a:lnTo>
                    <a:pt x="662" y="663"/>
                  </a:lnTo>
                  <a:lnTo>
                    <a:pt x="647" y="637"/>
                  </a:lnTo>
                  <a:lnTo>
                    <a:pt x="630" y="609"/>
                  </a:lnTo>
                  <a:lnTo>
                    <a:pt x="628" y="606"/>
                  </a:lnTo>
                  <a:lnTo>
                    <a:pt x="625" y="604"/>
                  </a:lnTo>
                  <a:lnTo>
                    <a:pt x="621" y="602"/>
                  </a:lnTo>
                  <a:lnTo>
                    <a:pt x="617" y="601"/>
                  </a:lnTo>
                  <a:lnTo>
                    <a:pt x="287" y="601"/>
                  </a:lnTo>
                  <a:lnTo>
                    <a:pt x="283" y="602"/>
                  </a:lnTo>
                  <a:lnTo>
                    <a:pt x="279" y="604"/>
                  </a:lnTo>
                  <a:lnTo>
                    <a:pt x="276" y="606"/>
                  </a:lnTo>
                  <a:lnTo>
                    <a:pt x="273" y="609"/>
                  </a:lnTo>
                  <a:lnTo>
                    <a:pt x="257" y="637"/>
                  </a:lnTo>
                  <a:lnTo>
                    <a:pt x="242" y="663"/>
                  </a:lnTo>
                  <a:lnTo>
                    <a:pt x="227" y="687"/>
                  </a:lnTo>
                  <a:lnTo>
                    <a:pt x="214" y="710"/>
                  </a:lnTo>
                  <a:lnTo>
                    <a:pt x="202" y="730"/>
                  </a:lnTo>
                  <a:lnTo>
                    <a:pt x="191" y="748"/>
                  </a:lnTo>
                  <a:lnTo>
                    <a:pt x="182" y="765"/>
                  </a:lnTo>
                  <a:lnTo>
                    <a:pt x="173" y="782"/>
                  </a:lnTo>
                  <a:lnTo>
                    <a:pt x="156" y="812"/>
                  </a:lnTo>
                  <a:lnTo>
                    <a:pt x="143" y="834"/>
                  </a:lnTo>
                  <a:lnTo>
                    <a:pt x="133" y="850"/>
                  </a:lnTo>
                  <a:lnTo>
                    <a:pt x="125" y="861"/>
                  </a:lnTo>
                  <a:lnTo>
                    <a:pt x="121" y="865"/>
                  </a:lnTo>
                  <a:lnTo>
                    <a:pt x="117" y="867"/>
                  </a:lnTo>
                  <a:lnTo>
                    <a:pt x="114" y="870"/>
                  </a:lnTo>
                  <a:lnTo>
                    <a:pt x="110" y="871"/>
                  </a:lnTo>
                  <a:lnTo>
                    <a:pt x="101" y="873"/>
                  </a:lnTo>
                  <a:lnTo>
                    <a:pt x="92" y="873"/>
                  </a:lnTo>
                  <a:lnTo>
                    <a:pt x="85" y="872"/>
                  </a:lnTo>
                  <a:lnTo>
                    <a:pt x="79" y="872"/>
                  </a:lnTo>
                  <a:lnTo>
                    <a:pt x="73" y="870"/>
                  </a:lnTo>
                  <a:lnTo>
                    <a:pt x="68" y="867"/>
                  </a:lnTo>
                  <a:lnTo>
                    <a:pt x="63" y="865"/>
                  </a:lnTo>
                  <a:lnTo>
                    <a:pt x="57" y="862"/>
                  </a:lnTo>
                  <a:lnTo>
                    <a:pt x="53" y="859"/>
                  </a:lnTo>
                  <a:lnTo>
                    <a:pt x="49" y="855"/>
                  </a:lnTo>
                  <a:lnTo>
                    <a:pt x="44" y="850"/>
                  </a:lnTo>
                  <a:lnTo>
                    <a:pt x="41" y="846"/>
                  </a:lnTo>
                  <a:lnTo>
                    <a:pt x="38" y="841"/>
                  </a:lnTo>
                  <a:lnTo>
                    <a:pt x="35" y="835"/>
                  </a:lnTo>
                  <a:lnTo>
                    <a:pt x="33" y="830"/>
                  </a:lnTo>
                  <a:lnTo>
                    <a:pt x="32" y="824"/>
                  </a:lnTo>
                  <a:lnTo>
                    <a:pt x="30" y="818"/>
                  </a:lnTo>
                  <a:lnTo>
                    <a:pt x="30" y="813"/>
                  </a:lnTo>
                  <a:lnTo>
                    <a:pt x="30" y="436"/>
                  </a:lnTo>
                  <a:lnTo>
                    <a:pt x="32" y="422"/>
                  </a:lnTo>
                  <a:lnTo>
                    <a:pt x="33" y="408"/>
                  </a:lnTo>
                  <a:lnTo>
                    <a:pt x="36" y="395"/>
                  </a:lnTo>
                  <a:lnTo>
                    <a:pt x="41" y="383"/>
                  </a:lnTo>
                  <a:lnTo>
                    <a:pt x="47" y="371"/>
                  </a:lnTo>
                  <a:lnTo>
                    <a:pt x="53" y="360"/>
                  </a:lnTo>
                  <a:lnTo>
                    <a:pt x="60" y="349"/>
                  </a:lnTo>
                  <a:lnTo>
                    <a:pt x="69" y="340"/>
                  </a:lnTo>
                  <a:lnTo>
                    <a:pt x="79" y="331"/>
                  </a:lnTo>
                  <a:lnTo>
                    <a:pt x="89" y="324"/>
                  </a:lnTo>
                  <a:lnTo>
                    <a:pt x="101" y="317"/>
                  </a:lnTo>
                  <a:lnTo>
                    <a:pt x="113" y="311"/>
                  </a:lnTo>
                  <a:lnTo>
                    <a:pt x="125" y="306"/>
                  </a:lnTo>
                  <a:lnTo>
                    <a:pt x="138" y="303"/>
                  </a:lnTo>
                  <a:lnTo>
                    <a:pt x="152" y="301"/>
                  </a:lnTo>
                  <a:lnTo>
                    <a:pt x="166" y="300"/>
                  </a:lnTo>
                  <a:lnTo>
                    <a:pt x="377" y="300"/>
                  </a:lnTo>
                  <a:lnTo>
                    <a:pt x="527" y="300"/>
                  </a:lnTo>
                  <a:lnTo>
                    <a:pt x="738" y="300"/>
                  </a:lnTo>
                  <a:lnTo>
                    <a:pt x="752" y="301"/>
                  </a:lnTo>
                  <a:lnTo>
                    <a:pt x="765" y="303"/>
                  </a:lnTo>
                  <a:lnTo>
                    <a:pt x="779" y="306"/>
                  </a:lnTo>
                  <a:lnTo>
                    <a:pt x="791" y="311"/>
                  </a:lnTo>
                  <a:lnTo>
                    <a:pt x="803" y="316"/>
                  </a:lnTo>
                  <a:lnTo>
                    <a:pt x="814" y="324"/>
                  </a:lnTo>
                  <a:lnTo>
                    <a:pt x="824" y="331"/>
                  </a:lnTo>
                  <a:lnTo>
                    <a:pt x="834" y="340"/>
                  </a:lnTo>
                  <a:lnTo>
                    <a:pt x="842" y="349"/>
                  </a:lnTo>
                  <a:lnTo>
                    <a:pt x="851" y="360"/>
                  </a:lnTo>
                  <a:lnTo>
                    <a:pt x="857" y="371"/>
                  </a:lnTo>
                  <a:lnTo>
                    <a:pt x="863" y="383"/>
                  </a:lnTo>
                  <a:lnTo>
                    <a:pt x="867" y="395"/>
                  </a:lnTo>
                  <a:lnTo>
                    <a:pt x="870" y="408"/>
                  </a:lnTo>
                  <a:lnTo>
                    <a:pt x="872" y="422"/>
                  </a:lnTo>
                  <a:lnTo>
                    <a:pt x="873" y="436"/>
                  </a:lnTo>
                  <a:lnTo>
                    <a:pt x="873" y="813"/>
                  </a:lnTo>
                  <a:close/>
                  <a:moveTo>
                    <a:pt x="392" y="240"/>
                  </a:moveTo>
                  <a:lnTo>
                    <a:pt x="512" y="240"/>
                  </a:lnTo>
                  <a:lnTo>
                    <a:pt x="512" y="270"/>
                  </a:lnTo>
                  <a:lnTo>
                    <a:pt x="392" y="270"/>
                  </a:lnTo>
                  <a:lnTo>
                    <a:pt x="392" y="240"/>
                  </a:lnTo>
                  <a:close/>
                  <a:moveTo>
                    <a:pt x="738" y="270"/>
                  </a:moveTo>
                  <a:lnTo>
                    <a:pt x="542" y="270"/>
                  </a:lnTo>
                  <a:lnTo>
                    <a:pt x="542" y="225"/>
                  </a:lnTo>
                  <a:lnTo>
                    <a:pt x="542" y="222"/>
                  </a:lnTo>
                  <a:lnTo>
                    <a:pt x="541" y="220"/>
                  </a:lnTo>
                  <a:lnTo>
                    <a:pt x="540" y="216"/>
                  </a:lnTo>
                  <a:lnTo>
                    <a:pt x="538" y="214"/>
                  </a:lnTo>
                  <a:lnTo>
                    <a:pt x="536" y="213"/>
                  </a:lnTo>
                  <a:lnTo>
                    <a:pt x="533" y="211"/>
                  </a:lnTo>
                  <a:lnTo>
                    <a:pt x="530" y="211"/>
                  </a:lnTo>
                  <a:lnTo>
                    <a:pt x="527" y="210"/>
                  </a:lnTo>
                  <a:lnTo>
                    <a:pt x="482" y="210"/>
                  </a:lnTo>
                  <a:lnTo>
                    <a:pt x="482" y="90"/>
                  </a:lnTo>
                  <a:lnTo>
                    <a:pt x="482" y="80"/>
                  </a:lnTo>
                  <a:lnTo>
                    <a:pt x="480" y="72"/>
                  </a:lnTo>
                  <a:lnTo>
                    <a:pt x="478" y="63"/>
                  </a:lnTo>
                  <a:lnTo>
                    <a:pt x="474" y="54"/>
                  </a:lnTo>
                  <a:lnTo>
                    <a:pt x="471" y="47"/>
                  </a:lnTo>
                  <a:lnTo>
                    <a:pt x="467" y="39"/>
                  </a:lnTo>
                  <a:lnTo>
                    <a:pt x="462" y="32"/>
                  </a:lnTo>
                  <a:lnTo>
                    <a:pt x="455" y="25"/>
                  </a:lnTo>
                  <a:lnTo>
                    <a:pt x="449" y="20"/>
                  </a:lnTo>
                  <a:lnTo>
                    <a:pt x="442" y="15"/>
                  </a:lnTo>
                  <a:lnTo>
                    <a:pt x="435" y="10"/>
                  </a:lnTo>
                  <a:lnTo>
                    <a:pt x="427" y="6"/>
                  </a:lnTo>
                  <a:lnTo>
                    <a:pt x="419" y="4"/>
                  </a:lnTo>
                  <a:lnTo>
                    <a:pt x="410" y="1"/>
                  </a:lnTo>
                  <a:lnTo>
                    <a:pt x="400" y="0"/>
                  </a:lnTo>
                  <a:lnTo>
                    <a:pt x="392" y="0"/>
                  </a:lnTo>
                  <a:lnTo>
                    <a:pt x="196" y="0"/>
                  </a:lnTo>
                  <a:lnTo>
                    <a:pt x="192" y="0"/>
                  </a:lnTo>
                  <a:lnTo>
                    <a:pt x="190" y="1"/>
                  </a:lnTo>
                  <a:lnTo>
                    <a:pt x="187" y="2"/>
                  </a:lnTo>
                  <a:lnTo>
                    <a:pt x="185" y="4"/>
                  </a:lnTo>
                  <a:lnTo>
                    <a:pt x="184" y="6"/>
                  </a:lnTo>
                  <a:lnTo>
                    <a:pt x="182" y="8"/>
                  </a:lnTo>
                  <a:lnTo>
                    <a:pt x="182" y="11"/>
                  </a:lnTo>
                  <a:lnTo>
                    <a:pt x="181" y="15"/>
                  </a:lnTo>
                  <a:lnTo>
                    <a:pt x="182" y="18"/>
                  </a:lnTo>
                  <a:lnTo>
                    <a:pt x="182" y="20"/>
                  </a:lnTo>
                  <a:lnTo>
                    <a:pt x="184" y="23"/>
                  </a:lnTo>
                  <a:lnTo>
                    <a:pt x="185" y="25"/>
                  </a:lnTo>
                  <a:lnTo>
                    <a:pt x="187" y="26"/>
                  </a:lnTo>
                  <a:lnTo>
                    <a:pt x="190" y="29"/>
                  </a:lnTo>
                  <a:lnTo>
                    <a:pt x="192" y="30"/>
                  </a:lnTo>
                  <a:lnTo>
                    <a:pt x="196" y="30"/>
                  </a:lnTo>
                  <a:lnTo>
                    <a:pt x="392" y="30"/>
                  </a:lnTo>
                  <a:lnTo>
                    <a:pt x="397" y="30"/>
                  </a:lnTo>
                  <a:lnTo>
                    <a:pt x="404" y="31"/>
                  </a:lnTo>
                  <a:lnTo>
                    <a:pt x="409" y="32"/>
                  </a:lnTo>
                  <a:lnTo>
                    <a:pt x="415" y="34"/>
                  </a:lnTo>
                  <a:lnTo>
                    <a:pt x="421" y="37"/>
                  </a:lnTo>
                  <a:lnTo>
                    <a:pt x="425" y="39"/>
                  </a:lnTo>
                  <a:lnTo>
                    <a:pt x="429" y="44"/>
                  </a:lnTo>
                  <a:lnTo>
                    <a:pt x="434" y="47"/>
                  </a:lnTo>
                  <a:lnTo>
                    <a:pt x="438" y="51"/>
                  </a:lnTo>
                  <a:lnTo>
                    <a:pt x="441" y="57"/>
                  </a:lnTo>
                  <a:lnTo>
                    <a:pt x="444" y="61"/>
                  </a:lnTo>
                  <a:lnTo>
                    <a:pt x="447" y="66"/>
                  </a:lnTo>
                  <a:lnTo>
                    <a:pt x="449" y="72"/>
                  </a:lnTo>
                  <a:lnTo>
                    <a:pt x="451" y="78"/>
                  </a:lnTo>
                  <a:lnTo>
                    <a:pt x="452" y="83"/>
                  </a:lnTo>
                  <a:lnTo>
                    <a:pt x="452" y="90"/>
                  </a:lnTo>
                  <a:lnTo>
                    <a:pt x="452" y="210"/>
                  </a:lnTo>
                  <a:lnTo>
                    <a:pt x="377" y="210"/>
                  </a:lnTo>
                  <a:lnTo>
                    <a:pt x="374" y="211"/>
                  </a:lnTo>
                  <a:lnTo>
                    <a:pt x="370" y="211"/>
                  </a:lnTo>
                  <a:lnTo>
                    <a:pt x="368" y="213"/>
                  </a:lnTo>
                  <a:lnTo>
                    <a:pt x="366" y="214"/>
                  </a:lnTo>
                  <a:lnTo>
                    <a:pt x="364" y="216"/>
                  </a:lnTo>
                  <a:lnTo>
                    <a:pt x="363" y="220"/>
                  </a:lnTo>
                  <a:lnTo>
                    <a:pt x="362" y="222"/>
                  </a:lnTo>
                  <a:lnTo>
                    <a:pt x="362" y="225"/>
                  </a:lnTo>
                  <a:lnTo>
                    <a:pt x="362" y="270"/>
                  </a:lnTo>
                  <a:lnTo>
                    <a:pt x="166" y="270"/>
                  </a:lnTo>
                  <a:lnTo>
                    <a:pt x="148" y="271"/>
                  </a:lnTo>
                  <a:lnTo>
                    <a:pt x="132" y="273"/>
                  </a:lnTo>
                  <a:lnTo>
                    <a:pt x="116" y="277"/>
                  </a:lnTo>
                  <a:lnTo>
                    <a:pt x="101" y="283"/>
                  </a:lnTo>
                  <a:lnTo>
                    <a:pt x="86" y="290"/>
                  </a:lnTo>
                  <a:lnTo>
                    <a:pt x="72" y="298"/>
                  </a:lnTo>
                  <a:lnTo>
                    <a:pt x="59" y="307"/>
                  </a:lnTo>
                  <a:lnTo>
                    <a:pt x="49" y="318"/>
                  </a:lnTo>
                  <a:lnTo>
                    <a:pt x="38" y="330"/>
                  </a:lnTo>
                  <a:lnTo>
                    <a:pt x="28" y="343"/>
                  </a:lnTo>
                  <a:lnTo>
                    <a:pt x="20" y="357"/>
                  </a:lnTo>
                  <a:lnTo>
                    <a:pt x="13" y="371"/>
                  </a:lnTo>
                  <a:lnTo>
                    <a:pt x="8" y="386"/>
                  </a:lnTo>
                  <a:lnTo>
                    <a:pt x="4" y="402"/>
                  </a:lnTo>
                  <a:lnTo>
                    <a:pt x="2" y="419"/>
                  </a:lnTo>
                  <a:lnTo>
                    <a:pt x="0" y="436"/>
                  </a:lnTo>
                  <a:lnTo>
                    <a:pt x="0" y="813"/>
                  </a:lnTo>
                  <a:lnTo>
                    <a:pt x="0" y="821"/>
                  </a:lnTo>
                  <a:lnTo>
                    <a:pt x="3" y="831"/>
                  </a:lnTo>
                  <a:lnTo>
                    <a:pt x="5" y="839"/>
                  </a:lnTo>
                  <a:lnTo>
                    <a:pt x="8" y="847"/>
                  </a:lnTo>
                  <a:lnTo>
                    <a:pt x="11" y="856"/>
                  </a:lnTo>
                  <a:lnTo>
                    <a:pt x="15" y="863"/>
                  </a:lnTo>
                  <a:lnTo>
                    <a:pt x="21" y="870"/>
                  </a:lnTo>
                  <a:lnTo>
                    <a:pt x="27" y="876"/>
                  </a:lnTo>
                  <a:lnTo>
                    <a:pt x="34" y="882"/>
                  </a:lnTo>
                  <a:lnTo>
                    <a:pt x="40" y="887"/>
                  </a:lnTo>
                  <a:lnTo>
                    <a:pt x="48" y="892"/>
                  </a:lnTo>
                  <a:lnTo>
                    <a:pt x="56" y="895"/>
                  </a:lnTo>
                  <a:lnTo>
                    <a:pt x="64" y="898"/>
                  </a:lnTo>
                  <a:lnTo>
                    <a:pt x="73" y="901"/>
                  </a:lnTo>
                  <a:lnTo>
                    <a:pt x="82" y="902"/>
                  </a:lnTo>
                  <a:lnTo>
                    <a:pt x="92" y="903"/>
                  </a:lnTo>
                  <a:lnTo>
                    <a:pt x="108" y="902"/>
                  </a:lnTo>
                  <a:lnTo>
                    <a:pt x="121" y="900"/>
                  </a:lnTo>
                  <a:lnTo>
                    <a:pt x="127" y="897"/>
                  </a:lnTo>
                  <a:lnTo>
                    <a:pt x="132" y="894"/>
                  </a:lnTo>
                  <a:lnTo>
                    <a:pt x="138" y="890"/>
                  </a:lnTo>
                  <a:lnTo>
                    <a:pt x="143" y="886"/>
                  </a:lnTo>
                  <a:lnTo>
                    <a:pt x="154" y="873"/>
                  </a:lnTo>
                  <a:lnTo>
                    <a:pt x="167" y="853"/>
                  </a:lnTo>
                  <a:lnTo>
                    <a:pt x="182" y="829"/>
                  </a:lnTo>
                  <a:lnTo>
                    <a:pt x="200" y="797"/>
                  </a:lnTo>
                  <a:lnTo>
                    <a:pt x="208" y="782"/>
                  </a:lnTo>
                  <a:lnTo>
                    <a:pt x="217" y="764"/>
                  </a:lnTo>
                  <a:lnTo>
                    <a:pt x="228" y="746"/>
                  </a:lnTo>
                  <a:lnTo>
                    <a:pt x="239" y="727"/>
                  </a:lnTo>
                  <a:lnTo>
                    <a:pt x="251" y="705"/>
                  </a:lnTo>
                  <a:lnTo>
                    <a:pt x="264" y="683"/>
                  </a:lnTo>
                  <a:lnTo>
                    <a:pt x="279" y="658"/>
                  </a:lnTo>
                  <a:lnTo>
                    <a:pt x="295" y="631"/>
                  </a:lnTo>
                  <a:lnTo>
                    <a:pt x="609" y="631"/>
                  </a:lnTo>
                  <a:lnTo>
                    <a:pt x="625" y="658"/>
                  </a:lnTo>
                  <a:lnTo>
                    <a:pt x="639" y="683"/>
                  </a:lnTo>
                  <a:lnTo>
                    <a:pt x="653" y="705"/>
                  </a:lnTo>
                  <a:lnTo>
                    <a:pt x="664" y="727"/>
                  </a:lnTo>
                  <a:lnTo>
                    <a:pt x="675" y="746"/>
                  </a:lnTo>
                  <a:lnTo>
                    <a:pt x="686" y="764"/>
                  </a:lnTo>
                  <a:lnTo>
                    <a:pt x="695" y="781"/>
                  </a:lnTo>
                  <a:lnTo>
                    <a:pt x="703" y="796"/>
                  </a:lnTo>
                  <a:lnTo>
                    <a:pt x="721" y="828"/>
                  </a:lnTo>
                  <a:lnTo>
                    <a:pt x="736" y="852"/>
                  </a:lnTo>
                  <a:lnTo>
                    <a:pt x="748" y="871"/>
                  </a:lnTo>
                  <a:lnTo>
                    <a:pt x="760" y="885"/>
                  </a:lnTo>
                  <a:lnTo>
                    <a:pt x="765" y="890"/>
                  </a:lnTo>
                  <a:lnTo>
                    <a:pt x="770" y="894"/>
                  </a:lnTo>
                  <a:lnTo>
                    <a:pt x="776" y="897"/>
                  </a:lnTo>
                  <a:lnTo>
                    <a:pt x="782" y="900"/>
                  </a:lnTo>
                  <a:lnTo>
                    <a:pt x="789" y="901"/>
                  </a:lnTo>
                  <a:lnTo>
                    <a:pt x="796" y="902"/>
                  </a:lnTo>
                  <a:lnTo>
                    <a:pt x="804" y="903"/>
                  </a:lnTo>
                  <a:lnTo>
                    <a:pt x="813" y="903"/>
                  </a:lnTo>
                  <a:lnTo>
                    <a:pt x="822" y="902"/>
                  </a:lnTo>
                  <a:lnTo>
                    <a:pt x="832" y="901"/>
                  </a:lnTo>
                  <a:lnTo>
                    <a:pt x="840" y="898"/>
                  </a:lnTo>
                  <a:lnTo>
                    <a:pt x="849" y="895"/>
                  </a:lnTo>
                  <a:lnTo>
                    <a:pt x="856" y="892"/>
                  </a:lnTo>
                  <a:lnTo>
                    <a:pt x="864" y="888"/>
                  </a:lnTo>
                  <a:lnTo>
                    <a:pt x="871" y="882"/>
                  </a:lnTo>
                  <a:lnTo>
                    <a:pt x="878" y="876"/>
                  </a:lnTo>
                  <a:lnTo>
                    <a:pt x="883" y="870"/>
                  </a:lnTo>
                  <a:lnTo>
                    <a:pt x="888" y="863"/>
                  </a:lnTo>
                  <a:lnTo>
                    <a:pt x="893" y="856"/>
                  </a:lnTo>
                  <a:lnTo>
                    <a:pt x="896" y="848"/>
                  </a:lnTo>
                  <a:lnTo>
                    <a:pt x="899" y="839"/>
                  </a:lnTo>
                  <a:lnTo>
                    <a:pt x="901" y="831"/>
                  </a:lnTo>
                  <a:lnTo>
                    <a:pt x="903" y="821"/>
                  </a:lnTo>
                  <a:lnTo>
                    <a:pt x="903" y="813"/>
                  </a:lnTo>
                  <a:lnTo>
                    <a:pt x="903" y="436"/>
                  </a:lnTo>
                  <a:lnTo>
                    <a:pt x="902" y="419"/>
                  </a:lnTo>
                  <a:lnTo>
                    <a:pt x="900" y="402"/>
                  </a:lnTo>
                  <a:lnTo>
                    <a:pt x="896" y="386"/>
                  </a:lnTo>
                  <a:lnTo>
                    <a:pt x="891" y="371"/>
                  </a:lnTo>
                  <a:lnTo>
                    <a:pt x="884" y="357"/>
                  </a:lnTo>
                  <a:lnTo>
                    <a:pt x="876" y="343"/>
                  </a:lnTo>
                  <a:lnTo>
                    <a:pt x="866" y="330"/>
                  </a:lnTo>
                  <a:lnTo>
                    <a:pt x="855" y="318"/>
                  </a:lnTo>
                  <a:lnTo>
                    <a:pt x="843" y="307"/>
                  </a:lnTo>
                  <a:lnTo>
                    <a:pt x="831" y="298"/>
                  </a:lnTo>
                  <a:lnTo>
                    <a:pt x="818" y="290"/>
                  </a:lnTo>
                  <a:lnTo>
                    <a:pt x="803" y="283"/>
                  </a:lnTo>
                  <a:lnTo>
                    <a:pt x="788" y="277"/>
                  </a:lnTo>
                  <a:lnTo>
                    <a:pt x="772" y="273"/>
                  </a:lnTo>
                  <a:lnTo>
                    <a:pt x="755" y="271"/>
                  </a:lnTo>
                  <a:lnTo>
                    <a:pt x="738" y="270"/>
                  </a:lnTo>
                  <a:lnTo>
                    <a:pt x="738" y="2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324">
              <a:extLst>
                <a:ext uri="{FF2B5EF4-FFF2-40B4-BE49-F238E27FC236}">
                  <a16:creationId xmlns:a16="http://schemas.microsoft.com/office/drawing/2014/main" id="{690D6CAC-0EFB-4C1C-9FD7-4B3DC9201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2075" y="3200400"/>
              <a:ext cx="57150" cy="57150"/>
            </a:xfrm>
            <a:custGeom>
              <a:avLst/>
              <a:gdLst>
                <a:gd name="T0" fmla="*/ 105 w 181"/>
                <a:gd name="T1" fmla="*/ 75 h 180"/>
                <a:gd name="T2" fmla="*/ 105 w 181"/>
                <a:gd name="T3" fmla="*/ 12 h 180"/>
                <a:gd name="T4" fmla="*/ 102 w 181"/>
                <a:gd name="T5" fmla="*/ 7 h 180"/>
                <a:gd name="T6" fmla="*/ 98 w 181"/>
                <a:gd name="T7" fmla="*/ 2 h 180"/>
                <a:gd name="T8" fmla="*/ 93 w 181"/>
                <a:gd name="T9" fmla="*/ 0 h 180"/>
                <a:gd name="T10" fmla="*/ 86 w 181"/>
                <a:gd name="T11" fmla="*/ 0 h 180"/>
                <a:gd name="T12" fmla="*/ 81 w 181"/>
                <a:gd name="T13" fmla="*/ 2 h 180"/>
                <a:gd name="T14" fmla="*/ 78 w 181"/>
                <a:gd name="T15" fmla="*/ 7 h 180"/>
                <a:gd name="T16" fmla="*/ 76 w 181"/>
                <a:gd name="T17" fmla="*/ 12 h 180"/>
                <a:gd name="T18" fmla="*/ 75 w 181"/>
                <a:gd name="T19" fmla="*/ 75 h 180"/>
                <a:gd name="T20" fmla="*/ 11 w 181"/>
                <a:gd name="T21" fmla="*/ 75 h 180"/>
                <a:gd name="T22" fmla="*/ 6 w 181"/>
                <a:gd name="T23" fmla="*/ 77 h 180"/>
                <a:gd name="T24" fmla="*/ 2 w 181"/>
                <a:gd name="T25" fmla="*/ 82 h 180"/>
                <a:gd name="T26" fmla="*/ 0 w 181"/>
                <a:gd name="T27" fmla="*/ 87 h 180"/>
                <a:gd name="T28" fmla="*/ 0 w 181"/>
                <a:gd name="T29" fmla="*/ 93 h 180"/>
                <a:gd name="T30" fmla="*/ 2 w 181"/>
                <a:gd name="T31" fmla="*/ 99 h 180"/>
                <a:gd name="T32" fmla="*/ 6 w 181"/>
                <a:gd name="T33" fmla="*/ 102 h 180"/>
                <a:gd name="T34" fmla="*/ 11 w 181"/>
                <a:gd name="T35" fmla="*/ 105 h 180"/>
                <a:gd name="T36" fmla="*/ 75 w 181"/>
                <a:gd name="T37" fmla="*/ 105 h 180"/>
                <a:gd name="T38" fmla="*/ 76 w 181"/>
                <a:gd name="T39" fmla="*/ 169 h 180"/>
                <a:gd name="T40" fmla="*/ 78 w 181"/>
                <a:gd name="T41" fmla="*/ 174 h 180"/>
                <a:gd name="T42" fmla="*/ 81 w 181"/>
                <a:gd name="T43" fmla="*/ 178 h 180"/>
                <a:gd name="T44" fmla="*/ 86 w 181"/>
                <a:gd name="T45" fmla="*/ 180 h 180"/>
                <a:gd name="T46" fmla="*/ 93 w 181"/>
                <a:gd name="T47" fmla="*/ 180 h 180"/>
                <a:gd name="T48" fmla="*/ 98 w 181"/>
                <a:gd name="T49" fmla="*/ 178 h 180"/>
                <a:gd name="T50" fmla="*/ 102 w 181"/>
                <a:gd name="T51" fmla="*/ 174 h 180"/>
                <a:gd name="T52" fmla="*/ 105 w 181"/>
                <a:gd name="T53" fmla="*/ 169 h 180"/>
                <a:gd name="T54" fmla="*/ 105 w 181"/>
                <a:gd name="T55" fmla="*/ 105 h 180"/>
                <a:gd name="T56" fmla="*/ 168 w 181"/>
                <a:gd name="T57" fmla="*/ 105 h 180"/>
                <a:gd name="T58" fmla="*/ 173 w 181"/>
                <a:gd name="T59" fmla="*/ 102 h 180"/>
                <a:gd name="T60" fmla="*/ 178 w 181"/>
                <a:gd name="T61" fmla="*/ 99 h 180"/>
                <a:gd name="T62" fmla="*/ 180 w 181"/>
                <a:gd name="T63" fmla="*/ 93 h 180"/>
                <a:gd name="T64" fmla="*/ 180 w 181"/>
                <a:gd name="T65" fmla="*/ 87 h 180"/>
                <a:gd name="T66" fmla="*/ 178 w 181"/>
                <a:gd name="T67" fmla="*/ 82 h 180"/>
                <a:gd name="T68" fmla="*/ 173 w 181"/>
                <a:gd name="T69" fmla="*/ 77 h 180"/>
                <a:gd name="T70" fmla="*/ 168 w 181"/>
                <a:gd name="T71" fmla="*/ 7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180">
                  <a:moveTo>
                    <a:pt x="165" y="75"/>
                  </a:moveTo>
                  <a:lnTo>
                    <a:pt x="105" y="75"/>
                  </a:lnTo>
                  <a:lnTo>
                    <a:pt x="105" y="15"/>
                  </a:lnTo>
                  <a:lnTo>
                    <a:pt x="105" y="12"/>
                  </a:lnTo>
                  <a:lnTo>
                    <a:pt x="104" y="9"/>
                  </a:lnTo>
                  <a:lnTo>
                    <a:pt x="102" y="7"/>
                  </a:lnTo>
                  <a:lnTo>
                    <a:pt x="100" y="4"/>
                  </a:lnTo>
                  <a:lnTo>
                    <a:pt x="98" y="2"/>
                  </a:lnTo>
                  <a:lnTo>
                    <a:pt x="96" y="1"/>
                  </a:lnTo>
                  <a:lnTo>
                    <a:pt x="93" y="0"/>
                  </a:lnTo>
                  <a:lnTo>
                    <a:pt x="90" y="0"/>
                  </a:lnTo>
                  <a:lnTo>
                    <a:pt x="86" y="0"/>
                  </a:lnTo>
                  <a:lnTo>
                    <a:pt x="84" y="1"/>
                  </a:lnTo>
                  <a:lnTo>
                    <a:pt x="81" y="2"/>
                  </a:lnTo>
                  <a:lnTo>
                    <a:pt x="79" y="4"/>
                  </a:lnTo>
                  <a:lnTo>
                    <a:pt x="78" y="7"/>
                  </a:lnTo>
                  <a:lnTo>
                    <a:pt x="76" y="9"/>
                  </a:lnTo>
                  <a:lnTo>
                    <a:pt x="76" y="12"/>
                  </a:lnTo>
                  <a:lnTo>
                    <a:pt x="75" y="15"/>
                  </a:lnTo>
                  <a:lnTo>
                    <a:pt x="75" y="75"/>
                  </a:lnTo>
                  <a:lnTo>
                    <a:pt x="15" y="75"/>
                  </a:lnTo>
                  <a:lnTo>
                    <a:pt x="11" y="75"/>
                  </a:lnTo>
                  <a:lnTo>
                    <a:pt x="9" y="76"/>
                  </a:lnTo>
                  <a:lnTo>
                    <a:pt x="6" y="77"/>
                  </a:lnTo>
                  <a:lnTo>
                    <a:pt x="4" y="80"/>
                  </a:lnTo>
                  <a:lnTo>
                    <a:pt x="2" y="82"/>
                  </a:lnTo>
                  <a:lnTo>
                    <a:pt x="1" y="84"/>
                  </a:lnTo>
                  <a:lnTo>
                    <a:pt x="0" y="87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2" y="99"/>
                  </a:lnTo>
                  <a:lnTo>
                    <a:pt x="4" y="101"/>
                  </a:lnTo>
                  <a:lnTo>
                    <a:pt x="6" y="102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75" y="105"/>
                  </a:lnTo>
                  <a:lnTo>
                    <a:pt x="75" y="165"/>
                  </a:lnTo>
                  <a:lnTo>
                    <a:pt x="76" y="169"/>
                  </a:lnTo>
                  <a:lnTo>
                    <a:pt x="76" y="171"/>
                  </a:lnTo>
                  <a:lnTo>
                    <a:pt x="78" y="174"/>
                  </a:lnTo>
                  <a:lnTo>
                    <a:pt x="79" y="176"/>
                  </a:lnTo>
                  <a:lnTo>
                    <a:pt x="81" y="178"/>
                  </a:lnTo>
                  <a:lnTo>
                    <a:pt x="84" y="179"/>
                  </a:lnTo>
                  <a:lnTo>
                    <a:pt x="86" y="180"/>
                  </a:lnTo>
                  <a:lnTo>
                    <a:pt x="90" y="180"/>
                  </a:lnTo>
                  <a:lnTo>
                    <a:pt x="93" y="180"/>
                  </a:lnTo>
                  <a:lnTo>
                    <a:pt x="96" y="179"/>
                  </a:lnTo>
                  <a:lnTo>
                    <a:pt x="98" y="178"/>
                  </a:lnTo>
                  <a:lnTo>
                    <a:pt x="100" y="176"/>
                  </a:lnTo>
                  <a:lnTo>
                    <a:pt x="102" y="174"/>
                  </a:lnTo>
                  <a:lnTo>
                    <a:pt x="104" y="171"/>
                  </a:lnTo>
                  <a:lnTo>
                    <a:pt x="105" y="169"/>
                  </a:lnTo>
                  <a:lnTo>
                    <a:pt x="105" y="165"/>
                  </a:lnTo>
                  <a:lnTo>
                    <a:pt x="105" y="105"/>
                  </a:lnTo>
                  <a:lnTo>
                    <a:pt x="165" y="105"/>
                  </a:lnTo>
                  <a:lnTo>
                    <a:pt x="168" y="105"/>
                  </a:lnTo>
                  <a:lnTo>
                    <a:pt x="171" y="104"/>
                  </a:lnTo>
                  <a:lnTo>
                    <a:pt x="173" y="102"/>
                  </a:lnTo>
                  <a:lnTo>
                    <a:pt x="175" y="101"/>
                  </a:lnTo>
                  <a:lnTo>
                    <a:pt x="178" y="99"/>
                  </a:lnTo>
                  <a:lnTo>
                    <a:pt x="179" y="96"/>
                  </a:lnTo>
                  <a:lnTo>
                    <a:pt x="180" y="93"/>
                  </a:lnTo>
                  <a:lnTo>
                    <a:pt x="181" y="90"/>
                  </a:lnTo>
                  <a:lnTo>
                    <a:pt x="180" y="87"/>
                  </a:lnTo>
                  <a:lnTo>
                    <a:pt x="179" y="84"/>
                  </a:lnTo>
                  <a:lnTo>
                    <a:pt x="178" y="82"/>
                  </a:lnTo>
                  <a:lnTo>
                    <a:pt x="175" y="80"/>
                  </a:lnTo>
                  <a:lnTo>
                    <a:pt x="173" y="77"/>
                  </a:lnTo>
                  <a:lnTo>
                    <a:pt x="171" y="76"/>
                  </a:lnTo>
                  <a:lnTo>
                    <a:pt x="168" y="75"/>
                  </a:lnTo>
                  <a:lnTo>
                    <a:pt x="165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325">
              <a:extLst>
                <a:ext uri="{FF2B5EF4-FFF2-40B4-BE49-F238E27FC236}">
                  <a16:creationId xmlns:a16="http://schemas.microsoft.com/office/drawing/2014/main" id="{2BDC44CE-FFF1-4ECB-86DF-CCF42C67F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3513" y="3252788"/>
              <a:ext cx="28575" cy="9525"/>
            </a:xfrm>
            <a:custGeom>
              <a:avLst/>
              <a:gdLst>
                <a:gd name="T0" fmla="*/ 75 w 90"/>
                <a:gd name="T1" fmla="*/ 0 h 30"/>
                <a:gd name="T2" fmla="*/ 15 w 90"/>
                <a:gd name="T3" fmla="*/ 0 h 30"/>
                <a:gd name="T4" fmla="*/ 12 w 90"/>
                <a:gd name="T5" fmla="*/ 0 h 30"/>
                <a:gd name="T6" fmla="*/ 8 w 90"/>
                <a:gd name="T7" fmla="*/ 1 h 30"/>
                <a:gd name="T8" fmla="*/ 6 w 90"/>
                <a:gd name="T9" fmla="*/ 2 h 30"/>
                <a:gd name="T10" fmla="*/ 4 w 90"/>
                <a:gd name="T11" fmla="*/ 5 h 30"/>
                <a:gd name="T12" fmla="*/ 2 w 90"/>
                <a:gd name="T13" fmla="*/ 7 h 30"/>
                <a:gd name="T14" fmla="*/ 1 w 90"/>
                <a:gd name="T15" fmla="*/ 10 h 30"/>
                <a:gd name="T16" fmla="*/ 0 w 90"/>
                <a:gd name="T17" fmla="*/ 12 h 30"/>
                <a:gd name="T18" fmla="*/ 0 w 90"/>
                <a:gd name="T19" fmla="*/ 15 h 30"/>
                <a:gd name="T20" fmla="*/ 0 w 90"/>
                <a:gd name="T21" fmla="*/ 19 h 30"/>
                <a:gd name="T22" fmla="*/ 1 w 90"/>
                <a:gd name="T23" fmla="*/ 22 h 30"/>
                <a:gd name="T24" fmla="*/ 2 w 90"/>
                <a:gd name="T25" fmla="*/ 24 h 30"/>
                <a:gd name="T26" fmla="*/ 4 w 90"/>
                <a:gd name="T27" fmla="*/ 26 h 30"/>
                <a:gd name="T28" fmla="*/ 6 w 90"/>
                <a:gd name="T29" fmla="*/ 28 h 30"/>
                <a:gd name="T30" fmla="*/ 8 w 90"/>
                <a:gd name="T31" fmla="*/ 29 h 30"/>
                <a:gd name="T32" fmla="*/ 12 w 90"/>
                <a:gd name="T33" fmla="*/ 30 h 30"/>
                <a:gd name="T34" fmla="*/ 15 w 90"/>
                <a:gd name="T35" fmla="*/ 30 h 30"/>
                <a:gd name="T36" fmla="*/ 75 w 90"/>
                <a:gd name="T37" fmla="*/ 30 h 30"/>
                <a:gd name="T38" fmla="*/ 78 w 90"/>
                <a:gd name="T39" fmla="*/ 30 h 30"/>
                <a:gd name="T40" fmla="*/ 80 w 90"/>
                <a:gd name="T41" fmla="*/ 29 h 30"/>
                <a:gd name="T42" fmla="*/ 83 w 90"/>
                <a:gd name="T43" fmla="*/ 28 h 30"/>
                <a:gd name="T44" fmla="*/ 86 w 90"/>
                <a:gd name="T45" fmla="*/ 26 h 30"/>
                <a:gd name="T46" fmla="*/ 87 w 90"/>
                <a:gd name="T47" fmla="*/ 24 h 30"/>
                <a:gd name="T48" fmla="*/ 89 w 90"/>
                <a:gd name="T49" fmla="*/ 22 h 30"/>
                <a:gd name="T50" fmla="*/ 90 w 90"/>
                <a:gd name="T51" fmla="*/ 19 h 30"/>
                <a:gd name="T52" fmla="*/ 90 w 90"/>
                <a:gd name="T53" fmla="*/ 15 h 30"/>
                <a:gd name="T54" fmla="*/ 90 w 90"/>
                <a:gd name="T55" fmla="*/ 12 h 30"/>
                <a:gd name="T56" fmla="*/ 89 w 90"/>
                <a:gd name="T57" fmla="*/ 10 h 30"/>
                <a:gd name="T58" fmla="*/ 87 w 90"/>
                <a:gd name="T59" fmla="*/ 7 h 30"/>
                <a:gd name="T60" fmla="*/ 86 w 90"/>
                <a:gd name="T61" fmla="*/ 5 h 30"/>
                <a:gd name="T62" fmla="*/ 83 w 90"/>
                <a:gd name="T63" fmla="*/ 2 h 30"/>
                <a:gd name="T64" fmla="*/ 80 w 90"/>
                <a:gd name="T65" fmla="*/ 1 h 30"/>
                <a:gd name="T66" fmla="*/ 78 w 90"/>
                <a:gd name="T67" fmla="*/ 0 h 30"/>
                <a:gd name="T68" fmla="*/ 75 w 90"/>
                <a:gd name="T69" fmla="*/ 0 h 30"/>
                <a:gd name="T70" fmla="*/ 75 w 90"/>
                <a:gd name="T7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0" h="30">
                  <a:moveTo>
                    <a:pt x="7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2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8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75" y="30"/>
                  </a:lnTo>
                  <a:lnTo>
                    <a:pt x="78" y="30"/>
                  </a:lnTo>
                  <a:lnTo>
                    <a:pt x="80" y="29"/>
                  </a:lnTo>
                  <a:lnTo>
                    <a:pt x="83" y="28"/>
                  </a:lnTo>
                  <a:lnTo>
                    <a:pt x="86" y="26"/>
                  </a:lnTo>
                  <a:lnTo>
                    <a:pt x="87" y="24"/>
                  </a:lnTo>
                  <a:lnTo>
                    <a:pt x="89" y="22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10"/>
                  </a:lnTo>
                  <a:lnTo>
                    <a:pt x="87" y="7"/>
                  </a:lnTo>
                  <a:lnTo>
                    <a:pt x="86" y="5"/>
                  </a:lnTo>
                  <a:lnTo>
                    <a:pt x="83" y="2"/>
                  </a:lnTo>
                  <a:lnTo>
                    <a:pt x="80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326">
              <a:extLst>
                <a:ext uri="{FF2B5EF4-FFF2-40B4-BE49-F238E27FC236}">
                  <a16:creationId xmlns:a16="http://schemas.microsoft.com/office/drawing/2014/main" id="{79E9BC7C-A8BE-40AA-B715-0EA733406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1138" y="3252788"/>
              <a:ext cx="28575" cy="9525"/>
            </a:xfrm>
            <a:custGeom>
              <a:avLst/>
              <a:gdLst>
                <a:gd name="T0" fmla="*/ 75 w 90"/>
                <a:gd name="T1" fmla="*/ 0 h 30"/>
                <a:gd name="T2" fmla="*/ 15 w 90"/>
                <a:gd name="T3" fmla="*/ 0 h 30"/>
                <a:gd name="T4" fmla="*/ 12 w 90"/>
                <a:gd name="T5" fmla="*/ 0 h 30"/>
                <a:gd name="T6" fmla="*/ 10 w 90"/>
                <a:gd name="T7" fmla="*/ 1 h 30"/>
                <a:gd name="T8" fmla="*/ 6 w 90"/>
                <a:gd name="T9" fmla="*/ 2 h 30"/>
                <a:gd name="T10" fmla="*/ 4 w 90"/>
                <a:gd name="T11" fmla="*/ 5 h 30"/>
                <a:gd name="T12" fmla="*/ 2 w 90"/>
                <a:gd name="T13" fmla="*/ 7 h 30"/>
                <a:gd name="T14" fmla="*/ 1 w 90"/>
                <a:gd name="T15" fmla="*/ 10 h 30"/>
                <a:gd name="T16" fmla="*/ 0 w 90"/>
                <a:gd name="T17" fmla="*/ 12 h 30"/>
                <a:gd name="T18" fmla="*/ 0 w 90"/>
                <a:gd name="T19" fmla="*/ 15 h 30"/>
                <a:gd name="T20" fmla="*/ 0 w 90"/>
                <a:gd name="T21" fmla="*/ 19 h 30"/>
                <a:gd name="T22" fmla="*/ 1 w 90"/>
                <a:gd name="T23" fmla="*/ 22 h 30"/>
                <a:gd name="T24" fmla="*/ 2 w 90"/>
                <a:gd name="T25" fmla="*/ 24 h 30"/>
                <a:gd name="T26" fmla="*/ 4 w 90"/>
                <a:gd name="T27" fmla="*/ 26 h 30"/>
                <a:gd name="T28" fmla="*/ 6 w 90"/>
                <a:gd name="T29" fmla="*/ 28 h 30"/>
                <a:gd name="T30" fmla="*/ 10 w 90"/>
                <a:gd name="T31" fmla="*/ 29 h 30"/>
                <a:gd name="T32" fmla="*/ 12 w 90"/>
                <a:gd name="T33" fmla="*/ 30 h 30"/>
                <a:gd name="T34" fmla="*/ 15 w 90"/>
                <a:gd name="T35" fmla="*/ 30 h 30"/>
                <a:gd name="T36" fmla="*/ 75 w 90"/>
                <a:gd name="T37" fmla="*/ 30 h 30"/>
                <a:gd name="T38" fmla="*/ 78 w 90"/>
                <a:gd name="T39" fmla="*/ 30 h 30"/>
                <a:gd name="T40" fmla="*/ 81 w 90"/>
                <a:gd name="T41" fmla="*/ 29 h 30"/>
                <a:gd name="T42" fmla="*/ 84 w 90"/>
                <a:gd name="T43" fmla="*/ 28 h 30"/>
                <a:gd name="T44" fmla="*/ 86 w 90"/>
                <a:gd name="T45" fmla="*/ 26 h 30"/>
                <a:gd name="T46" fmla="*/ 88 w 90"/>
                <a:gd name="T47" fmla="*/ 24 h 30"/>
                <a:gd name="T48" fmla="*/ 89 w 90"/>
                <a:gd name="T49" fmla="*/ 22 h 30"/>
                <a:gd name="T50" fmla="*/ 90 w 90"/>
                <a:gd name="T51" fmla="*/ 19 h 30"/>
                <a:gd name="T52" fmla="*/ 90 w 90"/>
                <a:gd name="T53" fmla="*/ 15 h 30"/>
                <a:gd name="T54" fmla="*/ 90 w 90"/>
                <a:gd name="T55" fmla="*/ 12 h 30"/>
                <a:gd name="T56" fmla="*/ 89 w 90"/>
                <a:gd name="T57" fmla="*/ 10 h 30"/>
                <a:gd name="T58" fmla="*/ 88 w 90"/>
                <a:gd name="T59" fmla="*/ 7 h 30"/>
                <a:gd name="T60" fmla="*/ 86 w 90"/>
                <a:gd name="T61" fmla="*/ 5 h 30"/>
                <a:gd name="T62" fmla="*/ 84 w 90"/>
                <a:gd name="T63" fmla="*/ 2 h 30"/>
                <a:gd name="T64" fmla="*/ 81 w 90"/>
                <a:gd name="T65" fmla="*/ 1 h 30"/>
                <a:gd name="T66" fmla="*/ 78 w 90"/>
                <a:gd name="T67" fmla="*/ 0 h 30"/>
                <a:gd name="T68" fmla="*/ 75 w 90"/>
                <a:gd name="T69" fmla="*/ 0 h 30"/>
                <a:gd name="T70" fmla="*/ 75 w 90"/>
                <a:gd name="T7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0" h="30">
                  <a:moveTo>
                    <a:pt x="7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2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75" y="30"/>
                  </a:lnTo>
                  <a:lnTo>
                    <a:pt x="78" y="30"/>
                  </a:lnTo>
                  <a:lnTo>
                    <a:pt x="81" y="29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88" y="24"/>
                  </a:lnTo>
                  <a:lnTo>
                    <a:pt x="89" y="22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2"/>
                  </a:lnTo>
                  <a:lnTo>
                    <a:pt x="81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327">
              <a:extLst>
                <a:ext uri="{FF2B5EF4-FFF2-40B4-BE49-F238E27FC236}">
                  <a16:creationId xmlns:a16="http://schemas.microsoft.com/office/drawing/2014/main" id="{522B51E6-DD5B-4ED1-97B5-AF3B62C72B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238" y="3219450"/>
              <a:ext cx="19050" cy="19050"/>
            </a:xfrm>
            <a:custGeom>
              <a:avLst/>
              <a:gdLst>
                <a:gd name="T0" fmla="*/ 30 w 60"/>
                <a:gd name="T1" fmla="*/ 0 h 60"/>
                <a:gd name="T2" fmla="*/ 25 w 60"/>
                <a:gd name="T3" fmla="*/ 0 h 60"/>
                <a:gd name="T4" fmla="*/ 18 w 60"/>
                <a:gd name="T5" fmla="*/ 2 h 60"/>
                <a:gd name="T6" fmla="*/ 14 w 60"/>
                <a:gd name="T7" fmla="*/ 6 h 60"/>
                <a:gd name="T8" fmla="*/ 9 w 60"/>
                <a:gd name="T9" fmla="*/ 9 h 60"/>
                <a:gd name="T10" fmla="*/ 5 w 60"/>
                <a:gd name="T11" fmla="*/ 13 h 60"/>
                <a:gd name="T12" fmla="*/ 2 w 60"/>
                <a:gd name="T13" fmla="*/ 18 h 60"/>
                <a:gd name="T14" fmla="*/ 1 w 60"/>
                <a:gd name="T15" fmla="*/ 24 h 60"/>
                <a:gd name="T16" fmla="*/ 0 w 60"/>
                <a:gd name="T17" fmla="*/ 30 h 60"/>
                <a:gd name="T18" fmla="*/ 1 w 60"/>
                <a:gd name="T19" fmla="*/ 36 h 60"/>
                <a:gd name="T20" fmla="*/ 2 w 60"/>
                <a:gd name="T21" fmla="*/ 42 h 60"/>
                <a:gd name="T22" fmla="*/ 5 w 60"/>
                <a:gd name="T23" fmla="*/ 46 h 60"/>
                <a:gd name="T24" fmla="*/ 9 w 60"/>
                <a:gd name="T25" fmla="*/ 52 h 60"/>
                <a:gd name="T26" fmla="*/ 14 w 60"/>
                <a:gd name="T27" fmla="*/ 55 h 60"/>
                <a:gd name="T28" fmla="*/ 18 w 60"/>
                <a:gd name="T29" fmla="*/ 58 h 60"/>
                <a:gd name="T30" fmla="*/ 25 w 60"/>
                <a:gd name="T31" fmla="*/ 59 h 60"/>
                <a:gd name="T32" fmla="*/ 30 w 60"/>
                <a:gd name="T33" fmla="*/ 60 h 60"/>
                <a:gd name="T34" fmla="*/ 37 w 60"/>
                <a:gd name="T35" fmla="*/ 59 h 60"/>
                <a:gd name="T36" fmla="*/ 42 w 60"/>
                <a:gd name="T37" fmla="*/ 58 h 60"/>
                <a:gd name="T38" fmla="*/ 47 w 60"/>
                <a:gd name="T39" fmla="*/ 55 h 60"/>
                <a:gd name="T40" fmla="*/ 52 w 60"/>
                <a:gd name="T41" fmla="*/ 52 h 60"/>
                <a:gd name="T42" fmla="*/ 56 w 60"/>
                <a:gd name="T43" fmla="*/ 47 h 60"/>
                <a:gd name="T44" fmla="*/ 58 w 60"/>
                <a:gd name="T45" fmla="*/ 42 h 60"/>
                <a:gd name="T46" fmla="*/ 60 w 60"/>
                <a:gd name="T47" fmla="*/ 37 h 60"/>
                <a:gd name="T48" fmla="*/ 60 w 60"/>
                <a:gd name="T49" fmla="*/ 30 h 60"/>
                <a:gd name="T50" fmla="*/ 60 w 60"/>
                <a:gd name="T51" fmla="*/ 24 h 60"/>
                <a:gd name="T52" fmla="*/ 58 w 60"/>
                <a:gd name="T53" fmla="*/ 18 h 60"/>
                <a:gd name="T54" fmla="*/ 56 w 60"/>
                <a:gd name="T55" fmla="*/ 13 h 60"/>
                <a:gd name="T56" fmla="*/ 52 w 60"/>
                <a:gd name="T57" fmla="*/ 9 h 60"/>
                <a:gd name="T58" fmla="*/ 47 w 60"/>
                <a:gd name="T59" fmla="*/ 6 h 60"/>
                <a:gd name="T60" fmla="*/ 42 w 60"/>
                <a:gd name="T61" fmla="*/ 2 h 60"/>
                <a:gd name="T62" fmla="*/ 37 w 60"/>
                <a:gd name="T63" fmla="*/ 0 h 60"/>
                <a:gd name="T64" fmla="*/ 30 w 60"/>
                <a:gd name="T6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lnTo>
                    <a:pt x="25" y="0"/>
                  </a:lnTo>
                  <a:lnTo>
                    <a:pt x="18" y="2"/>
                  </a:lnTo>
                  <a:lnTo>
                    <a:pt x="14" y="6"/>
                  </a:lnTo>
                  <a:lnTo>
                    <a:pt x="9" y="9"/>
                  </a:lnTo>
                  <a:lnTo>
                    <a:pt x="5" y="13"/>
                  </a:lnTo>
                  <a:lnTo>
                    <a:pt x="2" y="18"/>
                  </a:lnTo>
                  <a:lnTo>
                    <a:pt x="1" y="24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2" y="42"/>
                  </a:lnTo>
                  <a:lnTo>
                    <a:pt x="5" y="46"/>
                  </a:lnTo>
                  <a:lnTo>
                    <a:pt x="9" y="52"/>
                  </a:lnTo>
                  <a:lnTo>
                    <a:pt x="14" y="55"/>
                  </a:lnTo>
                  <a:lnTo>
                    <a:pt x="18" y="58"/>
                  </a:lnTo>
                  <a:lnTo>
                    <a:pt x="25" y="59"/>
                  </a:lnTo>
                  <a:lnTo>
                    <a:pt x="30" y="60"/>
                  </a:lnTo>
                  <a:lnTo>
                    <a:pt x="37" y="59"/>
                  </a:lnTo>
                  <a:lnTo>
                    <a:pt x="42" y="58"/>
                  </a:lnTo>
                  <a:lnTo>
                    <a:pt x="47" y="55"/>
                  </a:lnTo>
                  <a:lnTo>
                    <a:pt x="52" y="52"/>
                  </a:lnTo>
                  <a:lnTo>
                    <a:pt x="56" y="47"/>
                  </a:lnTo>
                  <a:lnTo>
                    <a:pt x="58" y="42"/>
                  </a:lnTo>
                  <a:lnTo>
                    <a:pt x="60" y="37"/>
                  </a:lnTo>
                  <a:lnTo>
                    <a:pt x="60" y="30"/>
                  </a:lnTo>
                  <a:lnTo>
                    <a:pt x="60" y="24"/>
                  </a:lnTo>
                  <a:lnTo>
                    <a:pt x="58" y="18"/>
                  </a:lnTo>
                  <a:lnTo>
                    <a:pt x="56" y="13"/>
                  </a:lnTo>
                  <a:lnTo>
                    <a:pt x="52" y="9"/>
                  </a:lnTo>
                  <a:lnTo>
                    <a:pt x="47" y="6"/>
                  </a:lnTo>
                  <a:lnTo>
                    <a:pt x="42" y="2"/>
                  </a:lnTo>
                  <a:lnTo>
                    <a:pt x="37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328">
              <a:extLst>
                <a:ext uri="{FF2B5EF4-FFF2-40B4-BE49-F238E27FC236}">
                  <a16:creationId xmlns:a16="http://schemas.microsoft.com/office/drawing/2014/main" id="{1BB5222C-2DF7-47AC-9CE5-36F4707673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450" y="3219450"/>
              <a:ext cx="19050" cy="19050"/>
            </a:xfrm>
            <a:custGeom>
              <a:avLst/>
              <a:gdLst>
                <a:gd name="T0" fmla="*/ 30 w 60"/>
                <a:gd name="T1" fmla="*/ 0 h 60"/>
                <a:gd name="T2" fmla="*/ 24 w 60"/>
                <a:gd name="T3" fmla="*/ 0 h 60"/>
                <a:gd name="T4" fmla="*/ 19 w 60"/>
                <a:gd name="T5" fmla="*/ 2 h 60"/>
                <a:gd name="T6" fmla="*/ 13 w 60"/>
                <a:gd name="T7" fmla="*/ 6 h 60"/>
                <a:gd name="T8" fmla="*/ 9 w 60"/>
                <a:gd name="T9" fmla="*/ 9 h 60"/>
                <a:gd name="T10" fmla="*/ 5 w 60"/>
                <a:gd name="T11" fmla="*/ 13 h 60"/>
                <a:gd name="T12" fmla="*/ 2 w 60"/>
                <a:gd name="T13" fmla="*/ 18 h 60"/>
                <a:gd name="T14" fmla="*/ 0 w 60"/>
                <a:gd name="T15" fmla="*/ 24 h 60"/>
                <a:gd name="T16" fmla="*/ 0 w 60"/>
                <a:gd name="T17" fmla="*/ 30 h 60"/>
                <a:gd name="T18" fmla="*/ 0 w 60"/>
                <a:gd name="T19" fmla="*/ 36 h 60"/>
                <a:gd name="T20" fmla="*/ 2 w 60"/>
                <a:gd name="T21" fmla="*/ 42 h 60"/>
                <a:gd name="T22" fmla="*/ 5 w 60"/>
                <a:gd name="T23" fmla="*/ 46 h 60"/>
                <a:gd name="T24" fmla="*/ 9 w 60"/>
                <a:gd name="T25" fmla="*/ 52 h 60"/>
                <a:gd name="T26" fmla="*/ 13 w 60"/>
                <a:gd name="T27" fmla="*/ 55 h 60"/>
                <a:gd name="T28" fmla="*/ 19 w 60"/>
                <a:gd name="T29" fmla="*/ 58 h 60"/>
                <a:gd name="T30" fmla="*/ 24 w 60"/>
                <a:gd name="T31" fmla="*/ 59 h 60"/>
                <a:gd name="T32" fmla="*/ 30 w 60"/>
                <a:gd name="T33" fmla="*/ 60 h 60"/>
                <a:gd name="T34" fmla="*/ 36 w 60"/>
                <a:gd name="T35" fmla="*/ 59 h 60"/>
                <a:gd name="T36" fmla="*/ 42 w 60"/>
                <a:gd name="T37" fmla="*/ 58 h 60"/>
                <a:gd name="T38" fmla="*/ 46 w 60"/>
                <a:gd name="T39" fmla="*/ 55 h 60"/>
                <a:gd name="T40" fmla="*/ 51 w 60"/>
                <a:gd name="T41" fmla="*/ 52 h 60"/>
                <a:gd name="T42" fmla="*/ 55 w 60"/>
                <a:gd name="T43" fmla="*/ 47 h 60"/>
                <a:gd name="T44" fmla="*/ 58 w 60"/>
                <a:gd name="T45" fmla="*/ 42 h 60"/>
                <a:gd name="T46" fmla="*/ 59 w 60"/>
                <a:gd name="T47" fmla="*/ 37 h 60"/>
                <a:gd name="T48" fmla="*/ 60 w 60"/>
                <a:gd name="T49" fmla="*/ 30 h 60"/>
                <a:gd name="T50" fmla="*/ 59 w 60"/>
                <a:gd name="T51" fmla="*/ 24 h 60"/>
                <a:gd name="T52" fmla="*/ 58 w 60"/>
                <a:gd name="T53" fmla="*/ 18 h 60"/>
                <a:gd name="T54" fmla="*/ 55 w 60"/>
                <a:gd name="T55" fmla="*/ 13 h 60"/>
                <a:gd name="T56" fmla="*/ 51 w 60"/>
                <a:gd name="T57" fmla="*/ 9 h 60"/>
                <a:gd name="T58" fmla="*/ 46 w 60"/>
                <a:gd name="T59" fmla="*/ 6 h 60"/>
                <a:gd name="T60" fmla="*/ 42 w 60"/>
                <a:gd name="T61" fmla="*/ 2 h 60"/>
                <a:gd name="T62" fmla="*/ 36 w 60"/>
                <a:gd name="T63" fmla="*/ 0 h 60"/>
                <a:gd name="T64" fmla="*/ 30 w 60"/>
                <a:gd name="T6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lnTo>
                    <a:pt x="24" y="0"/>
                  </a:lnTo>
                  <a:lnTo>
                    <a:pt x="19" y="2"/>
                  </a:lnTo>
                  <a:lnTo>
                    <a:pt x="13" y="6"/>
                  </a:lnTo>
                  <a:lnTo>
                    <a:pt x="9" y="9"/>
                  </a:lnTo>
                  <a:lnTo>
                    <a:pt x="5" y="13"/>
                  </a:lnTo>
                  <a:lnTo>
                    <a:pt x="2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2" y="42"/>
                  </a:lnTo>
                  <a:lnTo>
                    <a:pt x="5" y="46"/>
                  </a:lnTo>
                  <a:lnTo>
                    <a:pt x="9" y="52"/>
                  </a:lnTo>
                  <a:lnTo>
                    <a:pt x="13" y="55"/>
                  </a:lnTo>
                  <a:lnTo>
                    <a:pt x="19" y="58"/>
                  </a:lnTo>
                  <a:lnTo>
                    <a:pt x="24" y="59"/>
                  </a:lnTo>
                  <a:lnTo>
                    <a:pt x="30" y="60"/>
                  </a:lnTo>
                  <a:lnTo>
                    <a:pt x="36" y="59"/>
                  </a:lnTo>
                  <a:lnTo>
                    <a:pt x="42" y="58"/>
                  </a:lnTo>
                  <a:lnTo>
                    <a:pt x="46" y="55"/>
                  </a:lnTo>
                  <a:lnTo>
                    <a:pt x="51" y="52"/>
                  </a:lnTo>
                  <a:lnTo>
                    <a:pt x="55" y="47"/>
                  </a:lnTo>
                  <a:lnTo>
                    <a:pt x="58" y="42"/>
                  </a:lnTo>
                  <a:lnTo>
                    <a:pt x="59" y="37"/>
                  </a:lnTo>
                  <a:lnTo>
                    <a:pt x="60" y="30"/>
                  </a:lnTo>
                  <a:lnTo>
                    <a:pt x="59" y="24"/>
                  </a:lnTo>
                  <a:lnTo>
                    <a:pt x="58" y="18"/>
                  </a:lnTo>
                  <a:lnTo>
                    <a:pt x="55" y="13"/>
                  </a:lnTo>
                  <a:lnTo>
                    <a:pt x="51" y="9"/>
                  </a:lnTo>
                  <a:lnTo>
                    <a:pt x="46" y="6"/>
                  </a:ln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329">
              <a:extLst>
                <a:ext uri="{FF2B5EF4-FFF2-40B4-BE49-F238E27FC236}">
                  <a16:creationId xmlns:a16="http://schemas.microsoft.com/office/drawing/2014/main" id="{2B5307F7-8F1B-4420-9FA6-DA8A71388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3195638"/>
              <a:ext cx="20638" cy="19050"/>
            </a:xfrm>
            <a:custGeom>
              <a:avLst/>
              <a:gdLst>
                <a:gd name="T0" fmla="*/ 30 w 61"/>
                <a:gd name="T1" fmla="*/ 0 h 60"/>
                <a:gd name="T2" fmla="*/ 25 w 61"/>
                <a:gd name="T3" fmla="*/ 0 h 60"/>
                <a:gd name="T4" fmla="*/ 19 w 61"/>
                <a:gd name="T5" fmla="*/ 2 h 60"/>
                <a:gd name="T6" fmla="*/ 14 w 61"/>
                <a:gd name="T7" fmla="*/ 4 h 60"/>
                <a:gd name="T8" fmla="*/ 10 w 61"/>
                <a:gd name="T9" fmla="*/ 9 h 60"/>
                <a:gd name="T10" fmla="*/ 6 w 61"/>
                <a:gd name="T11" fmla="*/ 13 h 60"/>
                <a:gd name="T12" fmla="*/ 3 w 61"/>
                <a:gd name="T13" fmla="*/ 18 h 60"/>
                <a:gd name="T14" fmla="*/ 1 w 61"/>
                <a:gd name="T15" fmla="*/ 24 h 60"/>
                <a:gd name="T16" fmla="*/ 0 w 61"/>
                <a:gd name="T17" fmla="*/ 30 h 60"/>
                <a:gd name="T18" fmla="*/ 1 w 61"/>
                <a:gd name="T19" fmla="*/ 36 h 60"/>
                <a:gd name="T20" fmla="*/ 3 w 61"/>
                <a:gd name="T21" fmla="*/ 42 h 60"/>
                <a:gd name="T22" fmla="*/ 6 w 61"/>
                <a:gd name="T23" fmla="*/ 46 h 60"/>
                <a:gd name="T24" fmla="*/ 10 w 61"/>
                <a:gd name="T25" fmla="*/ 52 h 60"/>
                <a:gd name="T26" fmla="*/ 14 w 61"/>
                <a:gd name="T27" fmla="*/ 55 h 60"/>
                <a:gd name="T28" fmla="*/ 19 w 61"/>
                <a:gd name="T29" fmla="*/ 58 h 60"/>
                <a:gd name="T30" fmla="*/ 25 w 61"/>
                <a:gd name="T31" fmla="*/ 59 h 60"/>
                <a:gd name="T32" fmla="*/ 30 w 61"/>
                <a:gd name="T33" fmla="*/ 60 h 60"/>
                <a:gd name="T34" fmla="*/ 37 w 61"/>
                <a:gd name="T35" fmla="*/ 59 h 60"/>
                <a:gd name="T36" fmla="*/ 42 w 61"/>
                <a:gd name="T37" fmla="*/ 58 h 60"/>
                <a:gd name="T38" fmla="*/ 47 w 61"/>
                <a:gd name="T39" fmla="*/ 55 h 60"/>
                <a:gd name="T40" fmla="*/ 52 w 61"/>
                <a:gd name="T41" fmla="*/ 52 h 60"/>
                <a:gd name="T42" fmla="*/ 56 w 61"/>
                <a:gd name="T43" fmla="*/ 46 h 60"/>
                <a:gd name="T44" fmla="*/ 58 w 61"/>
                <a:gd name="T45" fmla="*/ 42 h 60"/>
                <a:gd name="T46" fmla="*/ 60 w 61"/>
                <a:gd name="T47" fmla="*/ 36 h 60"/>
                <a:gd name="T48" fmla="*/ 61 w 61"/>
                <a:gd name="T49" fmla="*/ 30 h 60"/>
                <a:gd name="T50" fmla="*/ 60 w 61"/>
                <a:gd name="T51" fmla="*/ 24 h 60"/>
                <a:gd name="T52" fmla="*/ 58 w 61"/>
                <a:gd name="T53" fmla="*/ 18 h 60"/>
                <a:gd name="T54" fmla="*/ 56 w 61"/>
                <a:gd name="T55" fmla="*/ 13 h 60"/>
                <a:gd name="T56" fmla="*/ 52 w 61"/>
                <a:gd name="T57" fmla="*/ 9 h 60"/>
                <a:gd name="T58" fmla="*/ 47 w 61"/>
                <a:gd name="T59" fmla="*/ 4 h 60"/>
                <a:gd name="T60" fmla="*/ 42 w 61"/>
                <a:gd name="T61" fmla="*/ 2 h 60"/>
                <a:gd name="T62" fmla="*/ 37 w 61"/>
                <a:gd name="T63" fmla="*/ 0 h 60"/>
                <a:gd name="T64" fmla="*/ 30 w 61"/>
                <a:gd name="T65" fmla="*/ 0 h 60"/>
                <a:gd name="T66" fmla="*/ 30 w 61"/>
                <a:gd name="T6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" h="60">
                  <a:moveTo>
                    <a:pt x="30" y="0"/>
                  </a:moveTo>
                  <a:lnTo>
                    <a:pt x="25" y="0"/>
                  </a:lnTo>
                  <a:lnTo>
                    <a:pt x="19" y="2"/>
                  </a:lnTo>
                  <a:lnTo>
                    <a:pt x="14" y="4"/>
                  </a:lnTo>
                  <a:lnTo>
                    <a:pt x="10" y="9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1" y="24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3" y="42"/>
                  </a:lnTo>
                  <a:lnTo>
                    <a:pt x="6" y="46"/>
                  </a:lnTo>
                  <a:lnTo>
                    <a:pt x="10" y="52"/>
                  </a:lnTo>
                  <a:lnTo>
                    <a:pt x="14" y="55"/>
                  </a:lnTo>
                  <a:lnTo>
                    <a:pt x="19" y="58"/>
                  </a:lnTo>
                  <a:lnTo>
                    <a:pt x="25" y="59"/>
                  </a:lnTo>
                  <a:lnTo>
                    <a:pt x="30" y="60"/>
                  </a:lnTo>
                  <a:lnTo>
                    <a:pt x="37" y="59"/>
                  </a:lnTo>
                  <a:lnTo>
                    <a:pt x="42" y="58"/>
                  </a:lnTo>
                  <a:lnTo>
                    <a:pt x="47" y="55"/>
                  </a:lnTo>
                  <a:lnTo>
                    <a:pt x="52" y="52"/>
                  </a:lnTo>
                  <a:lnTo>
                    <a:pt x="56" y="46"/>
                  </a:lnTo>
                  <a:lnTo>
                    <a:pt x="58" y="42"/>
                  </a:lnTo>
                  <a:lnTo>
                    <a:pt x="60" y="36"/>
                  </a:lnTo>
                  <a:lnTo>
                    <a:pt x="61" y="30"/>
                  </a:lnTo>
                  <a:lnTo>
                    <a:pt x="60" y="24"/>
                  </a:lnTo>
                  <a:lnTo>
                    <a:pt x="58" y="18"/>
                  </a:lnTo>
                  <a:lnTo>
                    <a:pt x="56" y="13"/>
                  </a:lnTo>
                  <a:lnTo>
                    <a:pt x="52" y="9"/>
                  </a:lnTo>
                  <a:lnTo>
                    <a:pt x="47" y="4"/>
                  </a:lnTo>
                  <a:lnTo>
                    <a:pt x="42" y="2"/>
                  </a:lnTo>
                  <a:lnTo>
                    <a:pt x="37" y="0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330">
              <a:extLst>
                <a:ext uri="{FF2B5EF4-FFF2-40B4-BE49-F238E27FC236}">
                  <a16:creationId xmlns:a16="http://schemas.microsoft.com/office/drawing/2014/main" id="{D1B87C89-7C72-43D3-B66C-46EADC4B7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3243263"/>
              <a:ext cx="20638" cy="19050"/>
            </a:xfrm>
            <a:custGeom>
              <a:avLst/>
              <a:gdLst>
                <a:gd name="T0" fmla="*/ 30 w 61"/>
                <a:gd name="T1" fmla="*/ 0 h 60"/>
                <a:gd name="T2" fmla="*/ 25 w 61"/>
                <a:gd name="T3" fmla="*/ 0 h 60"/>
                <a:gd name="T4" fmla="*/ 19 w 61"/>
                <a:gd name="T5" fmla="*/ 2 h 60"/>
                <a:gd name="T6" fmla="*/ 14 w 61"/>
                <a:gd name="T7" fmla="*/ 6 h 60"/>
                <a:gd name="T8" fmla="*/ 10 w 61"/>
                <a:gd name="T9" fmla="*/ 9 h 60"/>
                <a:gd name="T10" fmla="*/ 6 w 61"/>
                <a:gd name="T11" fmla="*/ 13 h 60"/>
                <a:gd name="T12" fmla="*/ 3 w 61"/>
                <a:gd name="T13" fmla="*/ 19 h 60"/>
                <a:gd name="T14" fmla="*/ 1 w 61"/>
                <a:gd name="T15" fmla="*/ 24 h 60"/>
                <a:gd name="T16" fmla="*/ 0 w 61"/>
                <a:gd name="T17" fmla="*/ 30 h 60"/>
                <a:gd name="T18" fmla="*/ 1 w 61"/>
                <a:gd name="T19" fmla="*/ 37 h 60"/>
                <a:gd name="T20" fmla="*/ 3 w 61"/>
                <a:gd name="T21" fmla="*/ 42 h 60"/>
                <a:gd name="T22" fmla="*/ 6 w 61"/>
                <a:gd name="T23" fmla="*/ 47 h 60"/>
                <a:gd name="T24" fmla="*/ 10 w 61"/>
                <a:gd name="T25" fmla="*/ 52 h 60"/>
                <a:gd name="T26" fmla="*/ 14 w 61"/>
                <a:gd name="T27" fmla="*/ 55 h 60"/>
                <a:gd name="T28" fmla="*/ 19 w 61"/>
                <a:gd name="T29" fmla="*/ 58 h 60"/>
                <a:gd name="T30" fmla="*/ 25 w 61"/>
                <a:gd name="T31" fmla="*/ 60 h 60"/>
                <a:gd name="T32" fmla="*/ 30 w 61"/>
                <a:gd name="T33" fmla="*/ 60 h 60"/>
                <a:gd name="T34" fmla="*/ 37 w 61"/>
                <a:gd name="T35" fmla="*/ 60 h 60"/>
                <a:gd name="T36" fmla="*/ 42 w 61"/>
                <a:gd name="T37" fmla="*/ 58 h 60"/>
                <a:gd name="T38" fmla="*/ 47 w 61"/>
                <a:gd name="T39" fmla="*/ 55 h 60"/>
                <a:gd name="T40" fmla="*/ 52 w 61"/>
                <a:gd name="T41" fmla="*/ 52 h 60"/>
                <a:gd name="T42" fmla="*/ 56 w 61"/>
                <a:gd name="T43" fmla="*/ 47 h 60"/>
                <a:gd name="T44" fmla="*/ 58 w 61"/>
                <a:gd name="T45" fmla="*/ 42 h 60"/>
                <a:gd name="T46" fmla="*/ 60 w 61"/>
                <a:gd name="T47" fmla="*/ 37 h 60"/>
                <a:gd name="T48" fmla="*/ 61 w 61"/>
                <a:gd name="T49" fmla="*/ 30 h 60"/>
                <a:gd name="T50" fmla="*/ 60 w 61"/>
                <a:gd name="T51" fmla="*/ 24 h 60"/>
                <a:gd name="T52" fmla="*/ 58 w 61"/>
                <a:gd name="T53" fmla="*/ 19 h 60"/>
                <a:gd name="T54" fmla="*/ 56 w 61"/>
                <a:gd name="T55" fmla="*/ 13 h 60"/>
                <a:gd name="T56" fmla="*/ 52 w 61"/>
                <a:gd name="T57" fmla="*/ 9 h 60"/>
                <a:gd name="T58" fmla="*/ 47 w 61"/>
                <a:gd name="T59" fmla="*/ 6 h 60"/>
                <a:gd name="T60" fmla="*/ 42 w 61"/>
                <a:gd name="T61" fmla="*/ 2 h 60"/>
                <a:gd name="T62" fmla="*/ 37 w 61"/>
                <a:gd name="T63" fmla="*/ 1 h 60"/>
                <a:gd name="T64" fmla="*/ 30 w 61"/>
                <a:gd name="T65" fmla="*/ 0 h 60"/>
                <a:gd name="T66" fmla="*/ 30 w 61"/>
                <a:gd name="T6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" h="60">
                  <a:moveTo>
                    <a:pt x="30" y="0"/>
                  </a:moveTo>
                  <a:lnTo>
                    <a:pt x="25" y="0"/>
                  </a:lnTo>
                  <a:lnTo>
                    <a:pt x="19" y="2"/>
                  </a:lnTo>
                  <a:lnTo>
                    <a:pt x="14" y="6"/>
                  </a:lnTo>
                  <a:lnTo>
                    <a:pt x="10" y="9"/>
                  </a:lnTo>
                  <a:lnTo>
                    <a:pt x="6" y="13"/>
                  </a:lnTo>
                  <a:lnTo>
                    <a:pt x="3" y="19"/>
                  </a:lnTo>
                  <a:lnTo>
                    <a:pt x="1" y="24"/>
                  </a:lnTo>
                  <a:lnTo>
                    <a:pt x="0" y="30"/>
                  </a:lnTo>
                  <a:lnTo>
                    <a:pt x="1" y="37"/>
                  </a:lnTo>
                  <a:lnTo>
                    <a:pt x="3" y="42"/>
                  </a:lnTo>
                  <a:lnTo>
                    <a:pt x="6" y="47"/>
                  </a:lnTo>
                  <a:lnTo>
                    <a:pt x="10" y="52"/>
                  </a:lnTo>
                  <a:lnTo>
                    <a:pt x="14" y="55"/>
                  </a:lnTo>
                  <a:lnTo>
                    <a:pt x="19" y="58"/>
                  </a:lnTo>
                  <a:lnTo>
                    <a:pt x="25" y="60"/>
                  </a:lnTo>
                  <a:lnTo>
                    <a:pt x="30" y="60"/>
                  </a:lnTo>
                  <a:lnTo>
                    <a:pt x="37" y="60"/>
                  </a:lnTo>
                  <a:lnTo>
                    <a:pt x="42" y="58"/>
                  </a:lnTo>
                  <a:lnTo>
                    <a:pt x="47" y="55"/>
                  </a:lnTo>
                  <a:lnTo>
                    <a:pt x="52" y="52"/>
                  </a:lnTo>
                  <a:lnTo>
                    <a:pt x="56" y="47"/>
                  </a:lnTo>
                  <a:lnTo>
                    <a:pt x="58" y="42"/>
                  </a:lnTo>
                  <a:lnTo>
                    <a:pt x="60" y="37"/>
                  </a:lnTo>
                  <a:lnTo>
                    <a:pt x="61" y="30"/>
                  </a:lnTo>
                  <a:lnTo>
                    <a:pt x="60" y="24"/>
                  </a:lnTo>
                  <a:lnTo>
                    <a:pt x="58" y="19"/>
                  </a:lnTo>
                  <a:lnTo>
                    <a:pt x="56" y="13"/>
                  </a:lnTo>
                  <a:lnTo>
                    <a:pt x="52" y="9"/>
                  </a:lnTo>
                  <a:lnTo>
                    <a:pt x="47" y="6"/>
                  </a:lnTo>
                  <a:lnTo>
                    <a:pt x="42" y="2"/>
                  </a:lnTo>
                  <a:lnTo>
                    <a:pt x="37" y="1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CD2A32C3-2185-4F87-ABED-8326FF854506}"/>
              </a:ext>
            </a:extLst>
          </p:cNvPr>
          <p:cNvGrpSpPr/>
          <p:nvPr/>
        </p:nvGrpSpPr>
        <p:grpSpPr>
          <a:xfrm>
            <a:off x="11497520" y="4110236"/>
            <a:ext cx="223346" cy="223346"/>
            <a:chOff x="9311674" y="1356959"/>
            <a:chExt cx="287091" cy="287091"/>
          </a:xfrm>
          <a:solidFill>
            <a:schemeClr val="bg1"/>
          </a:solidFill>
        </p:grpSpPr>
        <p:sp>
          <p:nvSpPr>
            <p:cNvPr id="125" name="Freeform 221">
              <a:extLst>
                <a:ext uri="{FF2B5EF4-FFF2-40B4-BE49-F238E27FC236}">
                  <a16:creationId xmlns:a16="http://schemas.microsoft.com/office/drawing/2014/main" id="{05130563-4BF0-4E34-8B3E-56E9E79E3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11674" y="1356959"/>
              <a:ext cx="287091" cy="287091"/>
            </a:xfrm>
            <a:custGeom>
              <a:avLst/>
              <a:gdLst>
                <a:gd name="T0" fmla="*/ 899 w 932"/>
                <a:gd name="T1" fmla="*/ 839 h 932"/>
                <a:gd name="T2" fmla="*/ 892 w 932"/>
                <a:gd name="T3" fmla="*/ 860 h 932"/>
                <a:gd name="T4" fmla="*/ 878 w 932"/>
                <a:gd name="T5" fmla="*/ 878 h 932"/>
                <a:gd name="T6" fmla="*/ 861 w 932"/>
                <a:gd name="T7" fmla="*/ 891 h 932"/>
                <a:gd name="T8" fmla="*/ 839 w 932"/>
                <a:gd name="T9" fmla="*/ 899 h 932"/>
                <a:gd name="T10" fmla="*/ 108 w 932"/>
                <a:gd name="T11" fmla="*/ 901 h 932"/>
                <a:gd name="T12" fmla="*/ 85 w 932"/>
                <a:gd name="T13" fmla="*/ 898 h 932"/>
                <a:gd name="T14" fmla="*/ 65 w 932"/>
                <a:gd name="T15" fmla="*/ 888 h 932"/>
                <a:gd name="T16" fmla="*/ 48 w 932"/>
                <a:gd name="T17" fmla="*/ 872 h 932"/>
                <a:gd name="T18" fmla="*/ 37 w 932"/>
                <a:gd name="T19" fmla="*/ 854 h 932"/>
                <a:gd name="T20" fmla="*/ 31 w 932"/>
                <a:gd name="T21" fmla="*/ 831 h 932"/>
                <a:gd name="T22" fmla="*/ 31 w 932"/>
                <a:gd name="T23" fmla="*/ 100 h 932"/>
                <a:gd name="T24" fmla="*/ 37 w 932"/>
                <a:gd name="T25" fmla="*/ 78 h 932"/>
                <a:gd name="T26" fmla="*/ 48 w 932"/>
                <a:gd name="T27" fmla="*/ 59 h 932"/>
                <a:gd name="T28" fmla="*/ 65 w 932"/>
                <a:gd name="T29" fmla="*/ 44 h 932"/>
                <a:gd name="T30" fmla="*/ 85 w 932"/>
                <a:gd name="T31" fmla="*/ 35 h 932"/>
                <a:gd name="T32" fmla="*/ 108 w 932"/>
                <a:gd name="T33" fmla="*/ 31 h 932"/>
                <a:gd name="T34" fmla="*/ 839 w 932"/>
                <a:gd name="T35" fmla="*/ 32 h 932"/>
                <a:gd name="T36" fmla="*/ 861 w 932"/>
                <a:gd name="T37" fmla="*/ 40 h 932"/>
                <a:gd name="T38" fmla="*/ 878 w 932"/>
                <a:gd name="T39" fmla="*/ 54 h 932"/>
                <a:gd name="T40" fmla="*/ 892 w 932"/>
                <a:gd name="T41" fmla="*/ 71 h 932"/>
                <a:gd name="T42" fmla="*/ 899 w 932"/>
                <a:gd name="T43" fmla="*/ 92 h 932"/>
                <a:gd name="T44" fmla="*/ 901 w 932"/>
                <a:gd name="T45" fmla="*/ 824 h 932"/>
                <a:gd name="T46" fmla="*/ 97 w 932"/>
                <a:gd name="T47" fmla="*/ 0 h 932"/>
                <a:gd name="T48" fmla="*/ 66 w 932"/>
                <a:gd name="T49" fmla="*/ 8 h 932"/>
                <a:gd name="T50" fmla="*/ 40 w 932"/>
                <a:gd name="T51" fmla="*/ 25 h 932"/>
                <a:gd name="T52" fmla="*/ 18 w 932"/>
                <a:gd name="T53" fmla="*/ 48 h 932"/>
                <a:gd name="T54" fmla="*/ 5 w 932"/>
                <a:gd name="T55" fmla="*/ 76 h 932"/>
                <a:gd name="T56" fmla="*/ 0 w 932"/>
                <a:gd name="T57" fmla="*/ 108 h 932"/>
                <a:gd name="T58" fmla="*/ 2 w 932"/>
                <a:gd name="T59" fmla="*/ 846 h 932"/>
                <a:gd name="T60" fmla="*/ 13 w 932"/>
                <a:gd name="T61" fmla="*/ 876 h 932"/>
                <a:gd name="T62" fmla="*/ 32 w 932"/>
                <a:gd name="T63" fmla="*/ 900 h 932"/>
                <a:gd name="T64" fmla="*/ 56 w 932"/>
                <a:gd name="T65" fmla="*/ 919 h 932"/>
                <a:gd name="T66" fmla="*/ 86 w 932"/>
                <a:gd name="T67" fmla="*/ 930 h 932"/>
                <a:gd name="T68" fmla="*/ 824 w 932"/>
                <a:gd name="T69" fmla="*/ 932 h 932"/>
                <a:gd name="T70" fmla="*/ 856 w 932"/>
                <a:gd name="T71" fmla="*/ 927 h 932"/>
                <a:gd name="T72" fmla="*/ 884 w 932"/>
                <a:gd name="T73" fmla="*/ 914 h 932"/>
                <a:gd name="T74" fmla="*/ 907 w 932"/>
                <a:gd name="T75" fmla="*/ 892 h 932"/>
                <a:gd name="T76" fmla="*/ 924 w 932"/>
                <a:gd name="T77" fmla="*/ 866 h 932"/>
                <a:gd name="T78" fmla="*/ 932 w 932"/>
                <a:gd name="T79" fmla="*/ 835 h 932"/>
                <a:gd name="T80" fmla="*/ 932 w 932"/>
                <a:gd name="T81" fmla="*/ 97 h 932"/>
                <a:gd name="T82" fmla="*/ 924 w 932"/>
                <a:gd name="T83" fmla="*/ 66 h 932"/>
                <a:gd name="T84" fmla="*/ 907 w 932"/>
                <a:gd name="T85" fmla="*/ 39 h 932"/>
                <a:gd name="T86" fmla="*/ 884 w 932"/>
                <a:gd name="T87" fmla="*/ 18 h 932"/>
                <a:gd name="T88" fmla="*/ 856 w 932"/>
                <a:gd name="T89" fmla="*/ 5 h 932"/>
                <a:gd name="T90" fmla="*/ 824 w 932"/>
                <a:gd name="T91" fmla="*/ 0 h 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32" h="932">
                  <a:moveTo>
                    <a:pt x="901" y="824"/>
                  </a:moveTo>
                  <a:lnTo>
                    <a:pt x="901" y="831"/>
                  </a:lnTo>
                  <a:lnTo>
                    <a:pt x="899" y="839"/>
                  </a:lnTo>
                  <a:lnTo>
                    <a:pt x="897" y="847"/>
                  </a:lnTo>
                  <a:lnTo>
                    <a:pt x="895" y="854"/>
                  </a:lnTo>
                  <a:lnTo>
                    <a:pt x="892" y="860"/>
                  </a:lnTo>
                  <a:lnTo>
                    <a:pt x="888" y="867"/>
                  </a:lnTo>
                  <a:lnTo>
                    <a:pt x="883" y="872"/>
                  </a:lnTo>
                  <a:lnTo>
                    <a:pt x="878" y="878"/>
                  </a:lnTo>
                  <a:lnTo>
                    <a:pt x="873" y="884"/>
                  </a:lnTo>
                  <a:lnTo>
                    <a:pt x="867" y="888"/>
                  </a:lnTo>
                  <a:lnTo>
                    <a:pt x="861" y="891"/>
                  </a:lnTo>
                  <a:lnTo>
                    <a:pt x="854" y="895"/>
                  </a:lnTo>
                  <a:lnTo>
                    <a:pt x="846" y="898"/>
                  </a:lnTo>
                  <a:lnTo>
                    <a:pt x="839" y="899"/>
                  </a:lnTo>
                  <a:lnTo>
                    <a:pt x="832" y="901"/>
                  </a:lnTo>
                  <a:lnTo>
                    <a:pt x="824" y="901"/>
                  </a:lnTo>
                  <a:lnTo>
                    <a:pt x="108" y="901"/>
                  </a:lnTo>
                  <a:lnTo>
                    <a:pt x="101" y="901"/>
                  </a:lnTo>
                  <a:lnTo>
                    <a:pt x="93" y="899"/>
                  </a:lnTo>
                  <a:lnTo>
                    <a:pt x="85" y="898"/>
                  </a:lnTo>
                  <a:lnTo>
                    <a:pt x="78" y="895"/>
                  </a:lnTo>
                  <a:lnTo>
                    <a:pt x="72" y="891"/>
                  </a:lnTo>
                  <a:lnTo>
                    <a:pt x="65" y="888"/>
                  </a:lnTo>
                  <a:lnTo>
                    <a:pt x="60" y="884"/>
                  </a:lnTo>
                  <a:lnTo>
                    <a:pt x="54" y="878"/>
                  </a:lnTo>
                  <a:lnTo>
                    <a:pt x="48" y="872"/>
                  </a:lnTo>
                  <a:lnTo>
                    <a:pt x="44" y="867"/>
                  </a:lnTo>
                  <a:lnTo>
                    <a:pt x="41" y="860"/>
                  </a:lnTo>
                  <a:lnTo>
                    <a:pt x="37" y="854"/>
                  </a:lnTo>
                  <a:lnTo>
                    <a:pt x="34" y="847"/>
                  </a:lnTo>
                  <a:lnTo>
                    <a:pt x="33" y="839"/>
                  </a:lnTo>
                  <a:lnTo>
                    <a:pt x="31" y="831"/>
                  </a:lnTo>
                  <a:lnTo>
                    <a:pt x="31" y="824"/>
                  </a:lnTo>
                  <a:lnTo>
                    <a:pt x="31" y="108"/>
                  </a:lnTo>
                  <a:lnTo>
                    <a:pt x="31" y="100"/>
                  </a:lnTo>
                  <a:lnTo>
                    <a:pt x="33" y="92"/>
                  </a:lnTo>
                  <a:lnTo>
                    <a:pt x="34" y="86"/>
                  </a:lnTo>
                  <a:lnTo>
                    <a:pt x="37" y="78"/>
                  </a:lnTo>
                  <a:lnTo>
                    <a:pt x="41" y="71"/>
                  </a:lnTo>
                  <a:lnTo>
                    <a:pt x="44" y="65"/>
                  </a:lnTo>
                  <a:lnTo>
                    <a:pt x="48" y="59"/>
                  </a:lnTo>
                  <a:lnTo>
                    <a:pt x="54" y="54"/>
                  </a:lnTo>
                  <a:lnTo>
                    <a:pt x="60" y="49"/>
                  </a:lnTo>
                  <a:lnTo>
                    <a:pt x="65" y="44"/>
                  </a:lnTo>
                  <a:lnTo>
                    <a:pt x="72" y="40"/>
                  </a:lnTo>
                  <a:lnTo>
                    <a:pt x="78" y="37"/>
                  </a:lnTo>
                  <a:lnTo>
                    <a:pt x="85" y="35"/>
                  </a:lnTo>
                  <a:lnTo>
                    <a:pt x="93" y="32"/>
                  </a:lnTo>
                  <a:lnTo>
                    <a:pt x="101" y="31"/>
                  </a:lnTo>
                  <a:lnTo>
                    <a:pt x="108" y="31"/>
                  </a:lnTo>
                  <a:lnTo>
                    <a:pt x="824" y="31"/>
                  </a:lnTo>
                  <a:lnTo>
                    <a:pt x="832" y="31"/>
                  </a:lnTo>
                  <a:lnTo>
                    <a:pt x="839" y="32"/>
                  </a:lnTo>
                  <a:lnTo>
                    <a:pt x="846" y="35"/>
                  </a:lnTo>
                  <a:lnTo>
                    <a:pt x="854" y="37"/>
                  </a:lnTo>
                  <a:lnTo>
                    <a:pt x="861" y="40"/>
                  </a:lnTo>
                  <a:lnTo>
                    <a:pt x="867" y="44"/>
                  </a:lnTo>
                  <a:lnTo>
                    <a:pt x="873" y="49"/>
                  </a:lnTo>
                  <a:lnTo>
                    <a:pt x="878" y="54"/>
                  </a:lnTo>
                  <a:lnTo>
                    <a:pt x="883" y="59"/>
                  </a:lnTo>
                  <a:lnTo>
                    <a:pt x="888" y="65"/>
                  </a:lnTo>
                  <a:lnTo>
                    <a:pt x="892" y="71"/>
                  </a:lnTo>
                  <a:lnTo>
                    <a:pt x="895" y="78"/>
                  </a:lnTo>
                  <a:lnTo>
                    <a:pt x="897" y="86"/>
                  </a:lnTo>
                  <a:lnTo>
                    <a:pt x="899" y="92"/>
                  </a:lnTo>
                  <a:lnTo>
                    <a:pt x="901" y="100"/>
                  </a:lnTo>
                  <a:lnTo>
                    <a:pt x="901" y="108"/>
                  </a:lnTo>
                  <a:lnTo>
                    <a:pt x="901" y="824"/>
                  </a:lnTo>
                  <a:close/>
                  <a:moveTo>
                    <a:pt x="824" y="0"/>
                  </a:moveTo>
                  <a:lnTo>
                    <a:pt x="108" y="0"/>
                  </a:lnTo>
                  <a:lnTo>
                    <a:pt x="97" y="0"/>
                  </a:lnTo>
                  <a:lnTo>
                    <a:pt x="86" y="2"/>
                  </a:lnTo>
                  <a:lnTo>
                    <a:pt x="76" y="5"/>
                  </a:lnTo>
                  <a:lnTo>
                    <a:pt x="66" y="8"/>
                  </a:lnTo>
                  <a:lnTo>
                    <a:pt x="56" y="12"/>
                  </a:lnTo>
                  <a:lnTo>
                    <a:pt x="47" y="18"/>
                  </a:lnTo>
                  <a:lnTo>
                    <a:pt x="40" y="25"/>
                  </a:lnTo>
                  <a:lnTo>
                    <a:pt x="32" y="31"/>
                  </a:lnTo>
                  <a:lnTo>
                    <a:pt x="25" y="39"/>
                  </a:lnTo>
                  <a:lnTo>
                    <a:pt x="18" y="48"/>
                  </a:lnTo>
                  <a:lnTo>
                    <a:pt x="13" y="57"/>
                  </a:lnTo>
                  <a:lnTo>
                    <a:pt x="8" y="66"/>
                  </a:lnTo>
                  <a:lnTo>
                    <a:pt x="5" y="76"/>
                  </a:lnTo>
                  <a:lnTo>
                    <a:pt x="2" y="87"/>
                  </a:lnTo>
                  <a:lnTo>
                    <a:pt x="1" y="97"/>
                  </a:lnTo>
                  <a:lnTo>
                    <a:pt x="0" y="108"/>
                  </a:lnTo>
                  <a:lnTo>
                    <a:pt x="0" y="824"/>
                  </a:lnTo>
                  <a:lnTo>
                    <a:pt x="1" y="835"/>
                  </a:lnTo>
                  <a:lnTo>
                    <a:pt x="2" y="846"/>
                  </a:lnTo>
                  <a:lnTo>
                    <a:pt x="5" y="856"/>
                  </a:lnTo>
                  <a:lnTo>
                    <a:pt x="8" y="866"/>
                  </a:lnTo>
                  <a:lnTo>
                    <a:pt x="13" y="876"/>
                  </a:lnTo>
                  <a:lnTo>
                    <a:pt x="18" y="885"/>
                  </a:lnTo>
                  <a:lnTo>
                    <a:pt x="25" y="892"/>
                  </a:lnTo>
                  <a:lnTo>
                    <a:pt x="32" y="900"/>
                  </a:lnTo>
                  <a:lnTo>
                    <a:pt x="40" y="907"/>
                  </a:lnTo>
                  <a:lnTo>
                    <a:pt x="47" y="914"/>
                  </a:lnTo>
                  <a:lnTo>
                    <a:pt x="56" y="919"/>
                  </a:lnTo>
                  <a:lnTo>
                    <a:pt x="66" y="924"/>
                  </a:lnTo>
                  <a:lnTo>
                    <a:pt x="76" y="927"/>
                  </a:lnTo>
                  <a:lnTo>
                    <a:pt x="86" y="930"/>
                  </a:lnTo>
                  <a:lnTo>
                    <a:pt x="97" y="931"/>
                  </a:lnTo>
                  <a:lnTo>
                    <a:pt x="108" y="932"/>
                  </a:lnTo>
                  <a:lnTo>
                    <a:pt x="824" y="932"/>
                  </a:lnTo>
                  <a:lnTo>
                    <a:pt x="835" y="931"/>
                  </a:lnTo>
                  <a:lnTo>
                    <a:pt x="845" y="930"/>
                  </a:lnTo>
                  <a:lnTo>
                    <a:pt x="856" y="927"/>
                  </a:lnTo>
                  <a:lnTo>
                    <a:pt x="866" y="924"/>
                  </a:lnTo>
                  <a:lnTo>
                    <a:pt x="875" y="919"/>
                  </a:lnTo>
                  <a:lnTo>
                    <a:pt x="884" y="914"/>
                  </a:lnTo>
                  <a:lnTo>
                    <a:pt x="893" y="907"/>
                  </a:lnTo>
                  <a:lnTo>
                    <a:pt x="901" y="900"/>
                  </a:lnTo>
                  <a:lnTo>
                    <a:pt x="907" y="892"/>
                  </a:lnTo>
                  <a:lnTo>
                    <a:pt x="914" y="885"/>
                  </a:lnTo>
                  <a:lnTo>
                    <a:pt x="919" y="876"/>
                  </a:lnTo>
                  <a:lnTo>
                    <a:pt x="924" y="866"/>
                  </a:lnTo>
                  <a:lnTo>
                    <a:pt x="927" y="856"/>
                  </a:lnTo>
                  <a:lnTo>
                    <a:pt x="929" y="846"/>
                  </a:lnTo>
                  <a:lnTo>
                    <a:pt x="932" y="835"/>
                  </a:lnTo>
                  <a:lnTo>
                    <a:pt x="932" y="824"/>
                  </a:lnTo>
                  <a:lnTo>
                    <a:pt x="932" y="108"/>
                  </a:lnTo>
                  <a:lnTo>
                    <a:pt x="932" y="97"/>
                  </a:lnTo>
                  <a:lnTo>
                    <a:pt x="929" y="87"/>
                  </a:lnTo>
                  <a:lnTo>
                    <a:pt x="927" y="76"/>
                  </a:lnTo>
                  <a:lnTo>
                    <a:pt x="924" y="66"/>
                  </a:lnTo>
                  <a:lnTo>
                    <a:pt x="919" y="57"/>
                  </a:lnTo>
                  <a:lnTo>
                    <a:pt x="914" y="48"/>
                  </a:lnTo>
                  <a:lnTo>
                    <a:pt x="907" y="39"/>
                  </a:lnTo>
                  <a:lnTo>
                    <a:pt x="901" y="31"/>
                  </a:lnTo>
                  <a:lnTo>
                    <a:pt x="893" y="25"/>
                  </a:lnTo>
                  <a:lnTo>
                    <a:pt x="884" y="18"/>
                  </a:lnTo>
                  <a:lnTo>
                    <a:pt x="875" y="12"/>
                  </a:lnTo>
                  <a:lnTo>
                    <a:pt x="866" y="8"/>
                  </a:lnTo>
                  <a:lnTo>
                    <a:pt x="856" y="5"/>
                  </a:lnTo>
                  <a:lnTo>
                    <a:pt x="845" y="2"/>
                  </a:lnTo>
                  <a:lnTo>
                    <a:pt x="835" y="0"/>
                  </a:lnTo>
                  <a:lnTo>
                    <a:pt x="8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222">
              <a:extLst>
                <a:ext uri="{FF2B5EF4-FFF2-40B4-BE49-F238E27FC236}">
                  <a16:creationId xmlns:a16="http://schemas.microsoft.com/office/drawing/2014/main" id="{0D986116-C999-4095-B121-B0FE1C158C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49871" y="1395155"/>
              <a:ext cx="210698" cy="210698"/>
            </a:xfrm>
            <a:custGeom>
              <a:avLst/>
              <a:gdLst>
                <a:gd name="T0" fmla="*/ 313 w 684"/>
                <a:gd name="T1" fmla="*/ 650 h 684"/>
                <a:gd name="T2" fmla="*/ 275 w 684"/>
                <a:gd name="T3" fmla="*/ 636 h 684"/>
                <a:gd name="T4" fmla="*/ 243 w 684"/>
                <a:gd name="T5" fmla="*/ 612 h 684"/>
                <a:gd name="T6" fmla="*/ 219 w 684"/>
                <a:gd name="T7" fmla="*/ 580 h 684"/>
                <a:gd name="T8" fmla="*/ 204 w 684"/>
                <a:gd name="T9" fmla="*/ 541 h 684"/>
                <a:gd name="T10" fmla="*/ 203 w 684"/>
                <a:gd name="T11" fmla="*/ 498 h 684"/>
                <a:gd name="T12" fmla="*/ 213 w 684"/>
                <a:gd name="T13" fmla="*/ 458 h 684"/>
                <a:gd name="T14" fmla="*/ 234 w 684"/>
                <a:gd name="T15" fmla="*/ 424 h 684"/>
                <a:gd name="T16" fmla="*/ 263 w 684"/>
                <a:gd name="T17" fmla="*/ 397 h 684"/>
                <a:gd name="T18" fmla="*/ 300 w 684"/>
                <a:gd name="T19" fmla="*/ 380 h 684"/>
                <a:gd name="T20" fmla="*/ 342 w 684"/>
                <a:gd name="T21" fmla="*/ 373 h 684"/>
                <a:gd name="T22" fmla="*/ 383 w 684"/>
                <a:gd name="T23" fmla="*/ 380 h 684"/>
                <a:gd name="T24" fmla="*/ 420 w 684"/>
                <a:gd name="T25" fmla="*/ 397 h 684"/>
                <a:gd name="T26" fmla="*/ 450 w 684"/>
                <a:gd name="T27" fmla="*/ 424 h 684"/>
                <a:gd name="T28" fmla="*/ 471 w 684"/>
                <a:gd name="T29" fmla="*/ 458 h 684"/>
                <a:gd name="T30" fmla="*/ 481 w 684"/>
                <a:gd name="T31" fmla="*/ 498 h 684"/>
                <a:gd name="T32" fmla="*/ 479 w 684"/>
                <a:gd name="T33" fmla="*/ 541 h 684"/>
                <a:gd name="T34" fmla="*/ 464 w 684"/>
                <a:gd name="T35" fmla="*/ 580 h 684"/>
                <a:gd name="T36" fmla="*/ 441 w 684"/>
                <a:gd name="T37" fmla="*/ 612 h 684"/>
                <a:gd name="T38" fmla="*/ 409 w 684"/>
                <a:gd name="T39" fmla="*/ 636 h 684"/>
                <a:gd name="T40" fmla="*/ 370 w 684"/>
                <a:gd name="T41" fmla="*/ 650 h 684"/>
                <a:gd name="T42" fmla="*/ 31 w 684"/>
                <a:gd name="T43" fmla="*/ 31 h 684"/>
                <a:gd name="T44" fmla="*/ 512 w 684"/>
                <a:gd name="T45" fmla="*/ 497 h 684"/>
                <a:gd name="T46" fmla="*/ 501 w 684"/>
                <a:gd name="T47" fmla="*/ 451 h 684"/>
                <a:gd name="T48" fmla="*/ 478 w 684"/>
                <a:gd name="T49" fmla="*/ 410 h 684"/>
                <a:gd name="T50" fmla="*/ 445 w 684"/>
                <a:gd name="T51" fmla="*/ 377 h 684"/>
                <a:gd name="T52" fmla="*/ 405 w 684"/>
                <a:gd name="T53" fmla="*/ 354 h 684"/>
                <a:gd name="T54" fmla="*/ 359 w 684"/>
                <a:gd name="T55" fmla="*/ 343 h 684"/>
                <a:gd name="T56" fmla="*/ 309 w 684"/>
                <a:gd name="T57" fmla="*/ 345 h 684"/>
                <a:gd name="T58" fmla="*/ 264 w 684"/>
                <a:gd name="T59" fmla="*/ 361 h 684"/>
                <a:gd name="T60" fmla="*/ 227 w 684"/>
                <a:gd name="T61" fmla="*/ 387 h 684"/>
                <a:gd name="T62" fmla="*/ 197 w 684"/>
                <a:gd name="T63" fmla="*/ 423 h 684"/>
                <a:gd name="T64" fmla="*/ 178 w 684"/>
                <a:gd name="T65" fmla="*/ 466 h 684"/>
                <a:gd name="T66" fmla="*/ 31 w 684"/>
                <a:gd name="T67" fmla="*/ 497 h 684"/>
                <a:gd name="T68" fmla="*/ 671 w 684"/>
                <a:gd name="T69" fmla="*/ 528 h 684"/>
                <a:gd name="T70" fmla="*/ 679 w 684"/>
                <a:gd name="T71" fmla="*/ 524 h 684"/>
                <a:gd name="T72" fmla="*/ 683 w 684"/>
                <a:gd name="T73" fmla="*/ 516 h 684"/>
                <a:gd name="T74" fmla="*/ 683 w 684"/>
                <a:gd name="T75" fmla="*/ 13 h 684"/>
                <a:gd name="T76" fmla="*/ 679 w 684"/>
                <a:gd name="T77" fmla="*/ 5 h 684"/>
                <a:gd name="T78" fmla="*/ 671 w 684"/>
                <a:gd name="T79" fmla="*/ 1 h 684"/>
                <a:gd name="T80" fmla="*/ 12 w 684"/>
                <a:gd name="T81" fmla="*/ 1 h 684"/>
                <a:gd name="T82" fmla="*/ 4 w 684"/>
                <a:gd name="T83" fmla="*/ 5 h 684"/>
                <a:gd name="T84" fmla="*/ 0 w 684"/>
                <a:gd name="T85" fmla="*/ 13 h 684"/>
                <a:gd name="T86" fmla="*/ 0 w 684"/>
                <a:gd name="T87" fmla="*/ 516 h 684"/>
                <a:gd name="T88" fmla="*/ 4 w 684"/>
                <a:gd name="T89" fmla="*/ 524 h 684"/>
                <a:gd name="T90" fmla="*/ 12 w 684"/>
                <a:gd name="T91" fmla="*/ 528 h 684"/>
                <a:gd name="T92" fmla="*/ 174 w 684"/>
                <a:gd name="T93" fmla="*/ 545 h 684"/>
                <a:gd name="T94" fmla="*/ 189 w 684"/>
                <a:gd name="T95" fmla="*/ 590 h 684"/>
                <a:gd name="T96" fmla="*/ 215 w 684"/>
                <a:gd name="T97" fmla="*/ 627 h 684"/>
                <a:gd name="T98" fmla="*/ 251 w 684"/>
                <a:gd name="T99" fmla="*/ 657 h 684"/>
                <a:gd name="T100" fmla="*/ 294 w 684"/>
                <a:gd name="T101" fmla="*/ 677 h 684"/>
                <a:gd name="T102" fmla="*/ 342 w 684"/>
                <a:gd name="T103" fmla="*/ 684 h 684"/>
                <a:gd name="T104" fmla="*/ 390 w 684"/>
                <a:gd name="T105" fmla="*/ 677 h 684"/>
                <a:gd name="T106" fmla="*/ 433 w 684"/>
                <a:gd name="T107" fmla="*/ 657 h 684"/>
                <a:gd name="T108" fmla="*/ 469 w 684"/>
                <a:gd name="T109" fmla="*/ 628 h 684"/>
                <a:gd name="T110" fmla="*/ 494 w 684"/>
                <a:gd name="T111" fmla="*/ 590 h 684"/>
                <a:gd name="T112" fmla="*/ 510 w 684"/>
                <a:gd name="T113" fmla="*/ 545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84" h="684">
                  <a:moveTo>
                    <a:pt x="342" y="653"/>
                  </a:moveTo>
                  <a:lnTo>
                    <a:pt x="328" y="652"/>
                  </a:lnTo>
                  <a:lnTo>
                    <a:pt x="313" y="650"/>
                  </a:lnTo>
                  <a:lnTo>
                    <a:pt x="300" y="646"/>
                  </a:lnTo>
                  <a:lnTo>
                    <a:pt x="288" y="642"/>
                  </a:lnTo>
                  <a:lnTo>
                    <a:pt x="275" y="636"/>
                  </a:lnTo>
                  <a:lnTo>
                    <a:pt x="263" y="628"/>
                  </a:lnTo>
                  <a:lnTo>
                    <a:pt x="253" y="621"/>
                  </a:lnTo>
                  <a:lnTo>
                    <a:pt x="243" y="612"/>
                  </a:lnTo>
                  <a:lnTo>
                    <a:pt x="234" y="602"/>
                  </a:lnTo>
                  <a:lnTo>
                    <a:pt x="225" y="591"/>
                  </a:lnTo>
                  <a:lnTo>
                    <a:pt x="219" y="580"/>
                  </a:lnTo>
                  <a:lnTo>
                    <a:pt x="213" y="567"/>
                  </a:lnTo>
                  <a:lnTo>
                    <a:pt x="209" y="554"/>
                  </a:lnTo>
                  <a:lnTo>
                    <a:pt x="204" y="541"/>
                  </a:lnTo>
                  <a:lnTo>
                    <a:pt x="203" y="527"/>
                  </a:lnTo>
                  <a:lnTo>
                    <a:pt x="202" y="513"/>
                  </a:lnTo>
                  <a:lnTo>
                    <a:pt x="203" y="498"/>
                  </a:lnTo>
                  <a:lnTo>
                    <a:pt x="204" y="485"/>
                  </a:lnTo>
                  <a:lnTo>
                    <a:pt x="209" y="472"/>
                  </a:lnTo>
                  <a:lnTo>
                    <a:pt x="213" y="458"/>
                  </a:lnTo>
                  <a:lnTo>
                    <a:pt x="219" y="446"/>
                  </a:lnTo>
                  <a:lnTo>
                    <a:pt x="225" y="435"/>
                  </a:lnTo>
                  <a:lnTo>
                    <a:pt x="234" y="424"/>
                  </a:lnTo>
                  <a:lnTo>
                    <a:pt x="243" y="414"/>
                  </a:lnTo>
                  <a:lnTo>
                    <a:pt x="253" y="405"/>
                  </a:lnTo>
                  <a:lnTo>
                    <a:pt x="263" y="397"/>
                  </a:lnTo>
                  <a:lnTo>
                    <a:pt x="275" y="390"/>
                  </a:lnTo>
                  <a:lnTo>
                    <a:pt x="288" y="384"/>
                  </a:lnTo>
                  <a:lnTo>
                    <a:pt x="300" y="380"/>
                  </a:lnTo>
                  <a:lnTo>
                    <a:pt x="313" y="376"/>
                  </a:lnTo>
                  <a:lnTo>
                    <a:pt x="328" y="374"/>
                  </a:lnTo>
                  <a:lnTo>
                    <a:pt x="342" y="373"/>
                  </a:lnTo>
                  <a:lnTo>
                    <a:pt x="357" y="374"/>
                  </a:lnTo>
                  <a:lnTo>
                    <a:pt x="370" y="376"/>
                  </a:lnTo>
                  <a:lnTo>
                    <a:pt x="383" y="380"/>
                  </a:lnTo>
                  <a:lnTo>
                    <a:pt x="397" y="384"/>
                  </a:lnTo>
                  <a:lnTo>
                    <a:pt x="409" y="390"/>
                  </a:lnTo>
                  <a:lnTo>
                    <a:pt x="420" y="397"/>
                  </a:lnTo>
                  <a:lnTo>
                    <a:pt x="431" y="405"/>
                  </a:lnTo>
                  <a:lnTo>
                    <a:pt x="441" y="414"/>
                  </a:lnTo>
                  <a:lnTo>
                    <a:pt x="450" y="424"/>
                  </a:lnTo>
                  <a:lnTo>
                    <a:pt x="458" y="435"/>
                  </a:lnTo>
                  <a:lnTo>
                    <a:pt x="464" y="446"/>
                  </a:lnTo>
                  <a:lnTo>
                    <a:pt x="471" y="458"/>
                  </a:lnTo>
                  <a:lnTo>
                    <a:pt x="475" y="472"/>
                  </a:lnTo>
                  <a:lnTo>
                    <a:pt x="479" y="485"/>
                  </a:lnTo>
                  <a:lnTo>
                    <a:pt x="481" y="498"/>
                  </a:lnTo>
                  <a:lnTo>
                    <a:pt x="482" y="513"/>
                  </a:lnTo>
                  <a:lnTo>
                    <a:pt x="481" y="527"/>
                  </a:lnTo>
                  <a:lnTo>
                    <a:pt x="479" y="541"/>
                  </a:lnTo>
                  <a:lnTo>
                    <a:pt x="475" y="554"/>
                  </a:lnTo>
                  <a:lnTo>
                    <a:pt x="471" y="567"/>
                  </a:lnTo>
                  <a:lnTo>
                    <a:pt x="464" y="580"/>
                  </a:lnTo>
                  <a:lnTo>
                    <a:pt x="458" y="591"/>
                  </a:lnTo>
                  <a:lnTo>
                    <a:pt x="450" y="602"/>
                  </a:lnTo>
                  <a:lnTo>
                    <a:pt x="441" y="612"/>
                  </a:lnTo>
                  <a:lnTo>
                    <a:pt x="431" y="621"/>
                  </a:lnTo>
                  <a:lnTo>
                    <a:pt x="420" y="628"/>
                  </a:lnTo>
                  <a:lnTo>
                    <a:pt x="409" y="636"/>
                  </a:lnTo>
                  <a:lnTo>
                    <a:pt x="397" y="642"/>
                  </a:lnTo>
                  <a:lnTo>
                    <a:pt x="383" y="646"/>
                  </a:lnTo>
                  <a:lnTo>
                    <a:pt x="370" y="650"/>
                  </a:lnTo>
                  <a:lnTo>
                    <a:pt x="357" y="652"/>
                  </a:lnTo>
                  <a:lnTo>
                    <a:pt x="342" y="653"/>
                  </a:lnTo>
                  <a:close/>
                  <a:moveTo>
                    <a:pt x="31" y="31"/>
                  </a:moveTo>
                  <a:lnTo>
                    <a:pt x="653" y="31"/>
                  </a:lnTo>
                  <a:lnTo>
                    <a:pt x="653" y="497"/>
                  </a:lnTo>
                  <a:lnTo>
                    <a:pt x="512" y="497"/>
                  </a:lnTo>
                  <a:lnTo>
                    <a:pt x="510" y="482"/>
                  </a:lnTo>
                  <a:lnTo>
                    <a:pt x="507" y="466"/>
                  </a:lnTo>
                  <a:lnTo>
                    <a:pt x="501" y="451"/>
                  </a:lnTo>
                  <a:lnTo>
                    <a:pt x="494" y="436"/>
                  </a:lnTo>
                  <a:lnTo>
                    <a:pt x="487" y="423"/>
                  </a:lnTo>
                  <a:lnTo>
                    <a:pt x="478" y="410"/>
                  </a:lnTo>
                  <a:lnTo>
                    <a:pt x="469" y="398"/>
                  </a:lnTo>
                  <a:lnTo>
                    <a:pt x="458" y="387"/>
                  </a:lnTo>
                  <a:lnTo>
                    <a:pt x="445" y="377"/>
                  </a:lnTo>
                  <a:lnTo>
                    <a:pt x="433" y="368"/>
                  </a:lnTo>
                  <a:lnTo>
                    <a:pt x="419" y="361"/>
                  </a:lnTo>
                  <a:lnTo>
                    <a:pt x="405" y="354"/>
                  </a:lnTo>
                  <a:lnTo>
                    <a:pt x="390" y="348"/>
                  </a:lnTo>
                  <a:lnTo>
                    <a:pt x="374" y="345"/>
                  </a:lnTo>
                  <a:lnTo>
                    <a:pt x="359" y="343"/>
                  </a:lnTo>
                  <a:lnTo>
                    <a:pt x="342" y="342"/>
                  </a:lnTo>
                  <a:lnTo>
                    <a:pt x="325" y="343"/>
                  </a:lnTo>
                  <a:lnTo>
                    <a:pt x="309" y="345"/>
                  </a:lnTo>
                  <a:lnTo>
                    <a:pt x="294" y="348"/>
                  </a:lnTo>
                  <a:lnTo>
                    <a:pt x="279" y="354"/>
                  </a:lnTo>
                  <a:lnTo>
                    <a:pt x="264" y="361"/>
                  </a:lnTo>
                  <a:lnTo>
                    <a:pt x="251" y="368"/>
                  </a:lnTo>
                  <a:lnTo>
                    <a:pt x="239" y="377"/>
                  </a:lnTo>
                  <a:lnTo>
                    <a:pt x="227" y="387"/>
                  </a:lnTo>
                  <a:lnTo>
                    <a:pt x="215" y="398"/>
                  </a:lnTo>
                  <a:lnTo>
                    <a:pt x="205" y="410"/>
                  </a:lnTo>
                  <a:lnTo>
                    <a:pt x="197" y="423"/>
                  </a:lnTo>
                  <a:lnTo>
                    <a:pt x="189" y="436"/>
                  </a:lnTo>
                  <a:lnTo>
                    <a:pt x="183" y="451"/>
                  </a:lnTo>
                  <a:lnTo>
                    <a:pt x="178" y="466"/>
                  </a:lnTo>
                  <a:lnTo>
                    <a:pt x="174" y="482"/>
                  </a:lnTo>
                  <a:lnTo>
                    <a:pt x="172" y="497"/>
                  </a:lnTo>
                  <a:lnTo>
                    <a:pt x="31" y="497"/>
                  </a:lnTo>
                  <a:lnTo>
                    <a:pt x="31" y="31"/>
                  </a:lnTo>
                  <a:close/>
                  <a:moveTo>
                    <a:pt x="669" y="528"/>
                  </a:moveTo>
                  <a:lnTo>
                    <a:pt x="671" y="528"/>
                  </a:lnTo>
                  <a:lnTo>
                    <a:pt x="674" y="527"/>
                  </a:lnTo>
                  <a:lnTo>
                    <a:pt x="677" y="526"/>
                  </a:lnTo>
                  <a:lnTo>
                    <a:pt x="679" y="524"/>
                  </a:lnTo>
                  <a:lnTo>
                    <a:pt x="681" y="522"/>
                  </a:lnTo>
                  <a:lnTo>
                    <a:pt x="682" y="520"/>
                  </a:lnTo>
                  <a:lnTo>
                    <a:pt x="683" y="516"/>
                  </a:lnTo>
                  <a:lnTo>
                    <a:pt x="684" y="513"/>
                  </a:lnTo>
                  <a:lnTo>
                    <a:pt x="684" y="15"/>
                  </a:lnTo>
                  <a:lnTo>
                    <a:pt x="683" y="13"/>
                  </a:lnTo>
                  <a:lnTo>
                    <a:pt x="682" y="10"/>
                  </a:lnTo>
                  <a:lnTo>
                    <a:pt x="681" y="7"/>
                  </a:lnTo>
                  <a:lnTo>
                    <a:pt x="679" y="5"/>
                  </a:lnTo>
                  <a:lnTo>
                    <a:pt x="677" y="3"/>
                  </a:lnTo>
                  <a:lnTo>
                    <a:pt x="674" y="2"/>
                  </a:lnTo>
                  <a:lnTo>
                    <a:pt x="671" y="1"/>
                  </a:lnTo>
                  <a:lnTo>
                    <a:pt x="669" y="0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10" y="2"/>
                  </a:lnTo>
                  <a:lnTo>
                    <a:pt x="7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513"/>
                  </a:lnTo>
                  <a:lnTo>
                    <a:pt x="0" y="516"/>
                  </a:lnTo>
                  <a:lnTo>
                    <a:pt x="1" y="518"/>
                  </a:lnTo>
                  <a:lnTo>
                    <a:pt x="2" y="522"/>
                  </a:lnTo>
                  <a:lnTo>
                    <a:pt x="4" y="524"/>
                  </a:lnTo>
                  <a:lnTo>
                    <a:pt x="7" y="526"/>
                  </a:lnTo>
                  <a:lnTo>
                    <a:pt x="10" y="527"/>
                  </a:lnTo>
                  <a:lnTo>
                    <a:pt x="12" y="528"/>
                  </a:lnTo>
                  <a:lnTo>
                    <a:pt x="15" y="528"/>
                  </a:lnTo>
                  <a:lnTo>
                    <a:pt x="172" y="528"/>
                  </a:lnTo>
                  <a:lnTo>
                    <a:pt x="174" y="545"/>
                  </a:lnTo>
                  <a:lnTo>
                    <a:pt x="178" y="561"/>
                  </a:lnTo>
                  <a:lnTo>
                    <a:pt x="183" y="575"/>
                  </a:lnTo>
                  <a:lnTo>
                    <a:pt x="189" y="590"/>
                  </a:lnTo>
                  <a:lnTo>
                    <a:pt x="197" y="603"/>
                  </a:lnTo>
                  <a:lnTo>
                    <a:pt x="205" y="616"/>
                  </a:lnTo>
                  <a:lnTo>
                    <a:pt x="215" y="627"/>
                  </a:lnTo>
                  <a:lnTo>
                    <a:pt x="227" y="638"/>
                  </a:lnTo>
                  <a:lnTo>
                    <a:pt x="239" y="648"/>
                  </a:lnTo>
                  <a:lnTo>
                    <a:pt x="251" y="657"/>
                  </a:lnTo>
                  <a:lnTo>
                    <a:pt x="264" y="665"/>
                  </a:lnTo>
                  <a:lnTo>
                    <a:pt x="279" y="672"/>
                  </a:lnTo>
                  <a:lnTo>
                    <a:pt x="294" y="677"/>
                  </a:lnTo>
                  <a:lnTo>
                    <a:pt x="309" y="681"/>
                  </a:lnTo>
                  <a:lnTo>
                    <a:pt x="325" y="683"/>
                  </a:lnTo>
                  <a:lnTo>
                    <a:pt x="342" y="684"/>
                  </a:lnTo>
                  <a:lnTo>
                    <a:pt x="359" y="683"/>
                  </a:lnTo>
                  <a:lnTo>
                    <a:pt x="374" y="681"/>
                  </a:lnTo>
                  <a:lnTo>
                    <a:pt x="390" y="677"/>
                  </a:lnTo>
                  <a:lnTo>
                    <a:pt x="405" y="672"/>
                  </a:lnTo>
                  <a:lnTo>
                    <a:pt x="419" y="665"/>
                  </a:lnTo>
                  <a:lnTo>
                    <a:pt x="433" y="657"/>
                  </a:lnTo>
                  <a:lnTo>
                    <a:pt x="445" y="648"/>
                  </a:lnTo>
                  <a:lnTo>
                    <a:pt x="458" y="638"/>
                  </a:lnTo>
                  <a:lnTo>
                    <a:pt x="469" y="628"/>
                  </a:lnTo>
                  <a:lnTo>
                    <a:pt x="478" y="616"/>
                  </a:lnTo>
                  <a:lnTo>
                    <a:pt x="487" y="603"/>
                  </a:lnTo>
                  <a:lnTo>
                    <a:pt x="494" y="590"/>
                  </a:lnTo>
                  <a:lnTo>
                    <a:pt x="501" y="575"/>
                  </a:lnTo>
                  <a:lnTo>
                    <a:pt x="507" y="561"/>
                  </a:lnTo>
                  <a:lnTo>
                    <a:pt x="510" y="545"/>
                  </a:lnTo>
                  <a:lnTo>
                    <a:pt x="512" y="528"/>
                  </a:lnTo>
                  <a:lnTo>
                    <a:pt x="669" y="5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223">
              <a:extLst>
                <a:ext uri="{FF2B5EF4-FFF2-40B4-BE49-F238E27FC236}">
                  <a16:creationId xmlns:a16="http://schemas.microsoft.com/office/drawing/2014/main" id="{4E545D9A-C5E9-467B-846C-F991524F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2335" y="1595996"/>
              <a:ext cx="45590" cy="9857"/>
            </a:xfrm>
            <a:custGeom>
              <a:avLst/>
              <a:gdLst>
                <a:gd name="T0" fmla="*/ 133 w 149"/>
                <a:gd name="T1" fmla="*/ 0 h 31"/>
                <a:gd name="T2" fmla="*/ 15 w 149"/>
                <a:gd name="T3" fmla="*/ 0 h 31"/>
                <a:gd name="T4" fmla="*/ 12 w 149"/>
                <a:gd name="T5" fmla="*/ 0 h 31"/>
                <a:gd name="T6" fmla="*/ 9 w 149"/>
                <a:gd name="T7" fmla="*/ 1 h 31"/>
                <a:gd name="T8" fmla="*/ 6 w 149"/>
                <a:gd name="T9" fmla="*/ 2 h 31"/>
                <a:gd name="T10" fmla="*/ 4 w 149"/>
                <a:gd name="T11" fmla="*/ 4 h 31"/>
                <a:gd name="T12" fmla="*/ 2 w 149"/>
                <a:gd name="T13" fmla="*/ 7 h 31"/>
                <a:gd name="T14" fmla="*/ 1 w 149"/>
                <a:gd name="T15" fmla="*/ 10 h 31"/>
                <a:gd name="T16" fmla="*/ 0 w 149"/>
                <a:gd name="T17" fmla="*/ 12 h 31"/>
                <a:gd name="T18" fmla="*/ 0 w 149"/>
                <a:gd name="T19" fmla="*/ 15 h 31"/>
                <a:gd name="T20" fmla="*/ 0 w 149"/>
                <a:gd name="T21" fmla="*/ 19 h 31"/>
                <a:gd name="T22" fmla="*/ 1 w 149"/>
                <a:gd name="T23" fmla="*/ 21 h 31"/>
                <a:gd name="T24" fmla="*/ 2 w 149"/>
                <a:gd name="T25" fmla="*/ 24 h 31"/>
                <a:gd name="T26" fmla="*/ 4 w 149"/>
                <a:gd name="T27" fmla="*/ 27 h 31"/>
                <a:gd name="T28" fmla="*/ 6 w 149"/>
                <a:gd name="T29" fmla="*/ 29 h 31"/>
                <a:gd name="T30" fmla="*/ 9 w 149"/>
                <a:gd name="T31" fmla="*/ 30 h 31"/>
                <a:gd name="T32" fmla="*/ 12 w 149"/>
                <a:gd name="T33" fmla="*/ 31 h 31"/>
                <a:gd name="T34" fmla="*/ 15 w 149"/>
                <a:gd name="T35" fmla="*/ 31 h 31"/>
                <a:gd name="T36" fmla="*/ 133 w 149"/>
                <a:gd name="T37" fmla="*/ 31 h 31"/>
                <a:gd name="T38" fmla="*/ 136 w 149"/>
                <a:gd name="T39" fmla="*/ 31 h 31"/>
                <a:gd name="T40" fmla="*/ 139 w 149"/>
                <a:gd name="T41" fmla="*/ 30 h 31"/>
                <a:gd name="T42" fmla="*/ 142 w 149"/>
                <a:gd name="T43" fmla="*/ 29 h 31"/>
                <a:gd name="T44" fmla="*/ 144 w 149"/>
                <a:gd name="T45" fmla="*/ 27 h 31"/>
                <a:gd name="T46" fmla="*/ 145 w 149"/>
                <a:gd name="T47" fmla="*/ 24 h 31"/>
                <a:gd name="T48" fmla="*/ 148 w 149"/>
                <a:gd name="T49" fmla="*/ 21 h 31"/>
                <a:gd name="T50" fmla="*/ 148 w 149"/>
                <a:gd name="T51" fmla="*/ 19 h 31"/>
                <a:gd name="T52" fmla="*/ 149 w 149"/>
                <a:gd name="T53" fmla="*/ 15 h 31"/>
                <a:gd name="T54" fmla="*/ 148 w 149"/>
                <a:gd name="T55" fmla="*/ 12 h 31"/>
                <a:gd name="T56" fmla="*/ 148 w 149"/>
                <a:gd name="T57" fmla="*/ 10 h 31"/>
                <a:gd name="T58" fmla="*/ 145 w 149"/>
                <a:gd name="T59" fmla="*/ 7 h 31"/>
                <a:gd name="T60" fmla="*/ 144 w 149"/>
                <a:gd name="T61" fmla="*/ 4 h 31"/>
                <a:gd name="T62" fmla="*/ 142 w 149"/>
                <a:gd name="T63" fmla="*/ 2 h 31"/>
                <a:gd name="T64" fmla="*/ 139 w 149"/>
                <a:gd name="T65" fmla="*/ 1 h 31"/>
                <a:gd name="T66" fmla="*/ 136 w 149"/>
                <a:gd name="T67" fmla="*/ 0 h 31"/>
                <a:gd name="T68" fmla="*/ 133 w 149"/>
                <a:gd name="T6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9" h="31">
                  <a:moveTo>
                    <a:pt x="133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4" y="27"/>
                  </a:lnTo>
                  <a:lnTo>
                    <a:pt x="6" y="29"/>
                  </a:lnTo>
                  <a:lnTo>
                    <a:pt x="9" y="30"/>
                  </a:lnTo>
                  <a:lnTo>
                    <a:pt x="12" y="31"/>
                  </a:lnTo>
                  <a:lnTo>
                    <a:pt x="15" y="31"/>
                  </a:lnTo>
                  <a:lnTo>
                    <a:pt x="133" y="31"/>
                  </a:lnTo>
                  <a:lnTo>
                    <a:pt x="136" y="31"/>
                  </a:lnTo>
                  <a:lnTo>
                    <a:pt x="139" y="30"/>
                  </a:lnTo>
                  <a:lnTo>
                    <a:pt x="142" y="29"/>
                  </a:lnTo>
                  <a:lnTo>
                    <a:pt x="144" y="27"/>
                  </a:lnTo>
                  <a:lnTo>
                    <a:pt x="145" y="24"/>
                  </a:lnTo>
                  <a:lnTo>
                    <a:pt x="148" y="21"/>
                  </a:lnTo>
                  <a:lnTo>
                    <a:pt x="148" y="19"/>
                  </a:lnTo>
                  <a:lnTo>
                    <a:pt x="149" y="15"/>
                  </a:lnTo>
                  <a:lnTo>
                    <a:pt x="148" y="12"/>
                  </a:lnTo>
                  <a:lnTo>
                    <a:pt x="148" y="10"/>
                  </a:lnTo>
                  <a:lnTo>
                    <a:pt x="145" y="7"/>
                  </a:lnTo>
                  <a:lnTo>
                    <a:pt x="144" y="4"/>
                  </a:lnTo>
                  <a:lnTo>
                    <a:pt x="142" y="2"/>
                  </a:lnTo>
                  <a:lnTo>
                    <a:pt x="139" y="1"/>
                  </a:lnTo>
                  <a:lnTo>
                    <a:pt x="136" y="0"/>
                  </a:lnTo>
                  <a:lnTo>
                    <a:pt x="1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224">
              <a:extLst>
                <a:ext uri="{FF2B5EF4-FFF2-40B4-BE49-F238E27FC236}">
                  <a16:creationId xmlns:a16="http://schemas.microsoft.com/office/drawing/2014/main" id="{258094ED-DC24-4414-B932-2FF7490CD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7444" y="1595996"/>
              <a:ext cx="45590" cy="9857"/>
            </a:xfrm>
            <a:custGeom>
              <a:avLst/>
              <a:gdLst>
                <a:gd name="T0" fmla="*/ 133 w 149"/>
                <a:gd name="T1" fmla="*/ 0 h 31"/>
                <a:gd name="T2" fmla="*/ 16 w 149"/>
                <a:gd name="T3" fmla="*/ 0 h 31"/>
                <a:gd name="T4" fmla="*/ 12 w 149"/>
                <a:gd name="T5" fmla="*/ 0 h 31"/>
                <a:gd name="T6" fmla="*/ 9 w 149"/>
                <a:gd name="T7" fmla="*/ 1 h 31"/>
                <a:gd name="T8" fmla="*/ 7 w 149"/>
                <a:gd name="T9" fmla="*/ 2 h 31"/>
                <a:gd name="T10" fmla="*/ 5 w 149"/>
                <a:gd name="T11" fmla="*/ 4 h 31"/>
                <a:gd name="T12" fmla="*/ 2 w 149"/>
                <a:gd name="T13" fmla="*/ 7 h 31"/>
                <a:gd name="T14" fmla="*/ 1 w 149"/>
                <a:gd name="T15" fmla="*/ 10 h 31"/>
                <a:gd name="T16" fmla="*/ 0 w 149"/>
                <a:gd name="T17" fmla="*/ 12 h 31"/>
                <a:gd name="T18" fmla="*/ 0 w 149"/>
                <a:gd name="T19" fmla="*/ 15 h 31"/>
                <a:gd name="T20" fmla="*/ 0 w 149"/>
                <a:gd name="T21" fmla="*/ 19 h 31"/>
                <a:gd name="T22" fmla="*/ 1 w 149"/>
                <a:gd name="T23" fmla="*/ 21 h 31"/>
                <a:gd name="T24" fmla="*/ 2 w 149"/>
                <a:gd name="T25" fmla="*/ 24 h 31"/>
                <a:gd name="T26" fmla="*/ 5 w 149"/>
                <a:gd name="T27" fmla="*/ 27 h 31"/>
                <a:gd name="T28" fmla="*/ 7 w 149"/>
                <a:gd name="T29" fmla="*/ 29 h 31"/>
                <a:gd name="T30" fmla="*/ 9 w 149"/>
                <a:gd name="T31" fmla="*/ 30 h 31"/>
                <a:gd name="T32" fmla="*/ 12 w 149"/>
                <a:gd name="T33" fmla="*/ 31 h 31"/>
                <a:gd name="T34" fmla="*/ 16 w 149"/>
                <a:gd name="T35" fmla="*/ 31 h 31"/>
                <a:gd name="T36" fmla="*/ 133 w 149"/>
                <a:gd name="T37" fmla="*/ 31 h 31"/>
                <a:gd name="T38" fmla="*/ 136 w 149"/>
                <a:gd name="T39" fmla="*/ 31 h 31"/>
                <a:gd name="T40" fmla="*/ 139 w 149"/>
                <a:gd name="T41" fmla="*/ 30 h 31"/>
                <a:gd name="T42" fmla="*/ 141 w 149"/>
                <a:gd name="T43" fmla="*/ 29 h 31"/>
                <a:gd name="T44" fmla="*/ 145 w 149"/>
                <a:gd name="T45" fmla="*/ 27 h 31"/>
                <a:gd name="T46" fmla="*/ 146 w 149"/>
                <a:gd name="T47" fmla="*/ 24 h 31"/>
                <a:gd name="T48" fmla="*/ 148 w 149"/>
                <a:gd name="T49" fmla="*/ 21 h 31"/>
                <a:gd name="T50" fmla="*/ 148 w 149"/>
                <a:gd name="T51" fmla="*/ 19 h 31"/>
                <a:gd name="T52" fmla="*/ 149 w 149"/>
                <a:gd name="T53" fmla="*/ 15 h 31"/>
                <a:gd name="T54" fmla="*/ 148 w 149"/>
                <a:gd name="T55" fmla="*/ 12 h 31"/>
                <a:gd name="T56" fmla="*/ 148 w 149"/>
                <a:gd name="T57" fmla="*/ 10 h 31"/>
                <a:gd name="T58" fmla="*/ 146 w 149"/>
                <a:gd name="T59" fmla="*/ 7 h 31"/>
                <a:gd name="T60" fmla="*/ 145 w 149"/>
                <a:gd name="T61" fmla="*/ 4 h 31"/>
                <a:gd name="T62" fmla="*/ 141 w 149"/>
                <a:gd name="T63" fmla="*/ 2 h 31"/>
                <a:gd name="T64" fmla="*/ 139 w 149"/>
                <a:gd name="T65" fmla="*/ 1 h 31"/>
                <a:gd name="T66" fmla="*/ 136 w 149"/>
                <a:gd name="T67" fmla="*/ 0 h 31"/>
                <a:gd name="T68" fmla="*/ 133 w 149"/>
                <a:gd name="T6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9" h="31">
                  <a:moveTo>
                    <a:pt x="133" y="0"/>
                  </a:moveTo>
                  <a:lnTo>
                    <a:pt x="16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5" y="27"/>
                  </a:lnTo>
                  <a:lnTo>
                    <a:pt x="7" y="29"/>
                  </a:lnTo>
                  <a:lnTo>
                    <a:pt x="9" y="30"/>
                  </a:lnTo>
                  <a:lnTo>
                    <a:pt x="12" y="31"/>
                  </a:lnTo>
                  <a:lnTo>
                    <a:pt x="16" y="31"/>
                  </a:lnTo>
                  <a:lnTo>
                    <a:pt x="133" y="31"/>
                  </a:lnTo>
                  <a:lnTo>
                    <a:pt x="136" y="31"/>
                  </a:lnTo>
                  <a:lnTo>
                    <a:pt x="139" y="30"/>
                  </a:lnTo>
                  <a:lnTo>
                    <a:pt x="141" y="29"/>
                  </a:lnTo>
                  <a:lnTo>
                    <a:pt x="145" y="27"/>
                  </a:lnTo>
                  <a:lnTo>
                    <a:pt x="146" y="24"/>
                  </a:lnTo>
                  <a:lnTo>
                    <a:pt x="148" y="21"/>
                  </a:lnTo>
                  <a:lnTo>
                    <a:pt x="148" y="19"/>
                  </a:lnTo>
                  <a:lnTo>
                    <a:pt x="149" y="15"/>
                  </a:lnTo>
                  <a:lnTo>
                    <a:pt x="148" y="12"/>
                  </a:lnTo>
                  <a:lnTo>
                    <a:pt x="148" y="10"/>
                  </a:lnTo>
                  <a:lnTo>
                    <a:pt x="146" y="7"/>
                  </a:lnTo>
                  <a:lnTo>
                    <a:pt x="145" y="4"/>
                  </a:lnTo>
                  <a:lnTo>
                    <a:pt x="141" y="2"/>
                  </a:lnTo>
                  <a:lnTo>
                    <a:pt x="139" y="1"/>
                  </a:lnTo>
                  <a:lnTo>
                    <a:pt x="136" y="0"/>
                  </a:lnTo>
                  <a:lnTo>
                    <a:pt x="1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225">
              <a:extLst>
                <a:ext uri="{FF2B5EF4-FFF2-40B4-BE49-F238E27FC236}">
                  <a16:creationId xmlns:a16="http://schemas.microsoft.com/office/drawing/2014/main" id="{3DCB70E7-7511-4CC2-9117-2810CBBFD0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36122" y="1531924"/>
              <a:ext cx="48054" cy="45590"/>
            </a:xfrm>
            <a:custGeom>
              <a:avLst/>
              <a:gdLst>
                <a:gd name="T0" fmla="*/ 31 w 155"/>
                <a:gd name="T1" fmla="*/ 109 h 149"/>
                <a:gd name="T2" fmla="*/ 31 w 155"/>
                <a:gd name="T3" fmla="*/ 40 h 149"/>
                <a:gd name="T4" fmla="*/ 103 w 155"/>
                <a:gd name="T5" fmla="*/ 74 h 149"/>
                <a:gd name="T6" fmla="*/ 31 w 155"/>
                <a:gd name="T7" fmla="*/ 109 h 149"/>
                <a:gd name="T8" fmla="*/ 147 w 155"/>
                <a:gd name="T9" fmla="*/ 60 h 149"/>
                <a:gd name="T10" fmla="*/ 22 w 155"/>
                <a:gd name="T11" fmla="*/ 1 h 149"/>
                <a:gd name="T12" fmla="*/ 18 w 155"/>
                <a:gd name="T13" fmla="*/ 0 h 149"/>
                <a:gd name="T14" fmla="*/ 14 w 155"/>
                <a:gd name="T15" fmla="*/ 0 h 149"/>
                <a:gd name="T16" fmla="*/ 11 w 155"/>
                <a:gd name="T17" fmla="*/ 1 h 149"/>
                <a:gd name="T18" fmla="*/ 7 w 155"/>
                <a:gd name="T19" fmla="*/ 2 h 149"/>
                <a:gd name="T20" fmla="*/ 4 w 155"/>
                <a:gd name="T21" fmla="*/ 4 h 149"/>
                <a:gd name="T22" fmla="*/ 2 w 155"/>
                <a:gd name="T23" fmla="*/ 8 h 149"/>
                <a:gd name="T24" fmla="*/ 0 w 155"/>
                <a:gd name="T25" fmla="*/ 11 h 149"/>
                <a:gd name="T26" fmla="*/ 0 w 155"/>
                <a:gd name="T27" fmla="*/ 16 h 149"/>
                <a:gd name="T28" fmla="*/ 0 w 155"/>
                <a:gd name="T29" fmla="*/ 133 h 149"/>
                <a:gd name="T30" fmla="*/ 0 w 155"/>
                <a:gd name="T31" fmla="*/ 137 h 149"/>
                <a:gd name="T32" fmla="*/ 2 w 155"/>
                <a:gd name="T33" fmla="*/ 141 h 149"/>
                <a:gd name="T34" fmla="*/ 4 w 155"/>
                <a:gd name="T35" fmla="*/ 143 h 149"/>
                <a:gd name="T36" fmla="*/ 7 w 155"/>
                <a:gd name="T37" fmla="*/ 147 h 149"/>
                <a:gd name="T38" fmla="*/ 11 w 155"/>
                <a:gd name="T39" fmla="*/ 148 h 149"/>
                <a:gd name="T40" fmla="*/ 15 w 155"/>
                <a:gd name="T41" fmla="*/ 149 h 149"/>
                <a:gd name="T42" fmla="*/ 19 w 155"/>
                <a:gd name="T43" fmla="*/ 149 h 149"/>
                <a:gd name="T44" fmla="*/ 22 w 155"/>
                <a:gd name="T45" fmla="*/ 147 h 149"/>
                <a:gd name="T46" fmla="*/ 147 w 155"/>
                <a:gd name="T47" fmla="*/ 89 h 149"/>
                <a:gd name="T48" fmla="*/ 150 w 155"/>
                <a:gd name="T49" fmla="*/ 86 h 149"/>
                <a:gd name="T50" fmla="*/ 153 w 155"/>
                <a:gd name="T51" fmla="*/ 82 h 149"/>
                <a:gd name="T52" fmla="*/ 154 w 155"/>
                <a:gd name="T53" fmla="*/ 79 h 149"/>
                <a:gd name="T54" fmla="*/ 155 w 155"/>
                <a:gd name="T55" fmla="*/ 74 h 149"/>
                <a:gd name="T56" fmla="*/ 154 w 155"/>
                <a:gd name="T57" fmla="*/ 70 h 149"/>
                <a:gd name="T58" fmla="*/ 153 w 155"/>
                <a:gd name="T59" fmla="*/ 66 h 149"/>
                <a:gd name="T60" fmla="*/ 150 w 155"/>
                <a:gd name="T61" fmla="*/ 62 h 149"/>
                <a:gd name="T62" fmla="*/ 147 w 155"/>
                <a:gd name="T63" fmla="*/ 6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5" h="149">
                  <a:moveTo>
                    <a:pt x="31" y="109"/>
                  </a:moveTo>
                  <a:lnTo>
                    <a:pt x="31" y="40"/>
                  </a:lnTo>
                  <a:lnTo>
                    <a:pt x="103" y="74"/>
                  </a:lnTo>
                  <a:lnTo>
                    <a:pt x="31" y="109"/>
                  </a:lnTo>
                  <a:close/>
                  <a:moveTo>
                    <a:pt x="147" y="60"/>
                  </a:moveTo>
                  <a:lnTo>
                    <a:pt x="22" y="1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1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1"/>
                  </a:lnTo>
                  <a:lnTo>
                    <a:pt x="0" y="16"/>
                  </a:lnTo>
                  <a:lnTo>
                    <a:pt x="0" y="133"/>
                  </a:lnTo>
                  <a:lnTo>
                    <a:pt x="0" y="137"/>
                  </a:lnTo>
                  <a:lnTo>
                    <a:pt x="2" y="141"/>
                  </a:lnTo>
                  <a:lnTo>
                    <a:pt x="4" y="143"/>
                  </a:lnTo>
                  <a:lnTo>
                    <a:pt x="7" y="147"/>
                  </a:lnTo>
                  <a:lnTo>
                    <a:pt x="11" y="148"/>
                  </a:lnTo>
                  <a:lnTo>
                    <a:pt x="15" y="149"/>
                  </a:lnTo>
                  <a:lnTo>
                    <a:pt x="19" y="149"/>
                  </a:lnTo>
                  <a:lnTo>
                    <a:pt x="22" y="147"/>
                  </a:lnTo>
                  <a:lnTo>
                    <a:pt x="147" y="89"/>
                  </a:lnTo>
                  <a:lnTo>
                    <a:pt x="150" y="86"/>
                  </a:lnTo>
                  <a:lnTo>
                    <a:pt x="153" y="82"/>
                  </a:lnTo>
                  <a:lnTo>
                    <a:pt x="154" y="79"/>
                  </a:lnTo>
                  <a:lnTo>
                    <a:pt x="155" y="74"/>
                  </a:lnTo>
                  <a:lnTo>
                    <a:pt x="154" y="70"/>
                  </a:lnTo>
                  <a:lnTo>
                    <a:pt x="153" y="66"/>
                  </a:lnTo>
                  <a:lnTo>
                    <a:pt x="150" y="62"/>
                  </a:lnTo>
                  <a:lnTo>
                    <a:pt x="147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30" name="Elbow Connector 195">
            <a:extLst>
              <a:ext uri="{FF2B5EF4-FFF2-40B4-BE49-F238E27FC236}">
                <a16:creationId xmlns:a16="http://schemas.microsoft.com/office/drawing/2014/main" id="{41B24997-F7F9-468B-B260-9D67877D0C4F}"/>
              </a:ext>
            </a:extLst>
          </p:cNvPr>
          <p:cNvCxnSpPr>
            <a:cxnSpLocks/>
          </p:cNvCxnSpPr>
          <p:nvPr/>
        </p:nvCxnSpPr>
        <p:spPr>
          <a:xfrm rot="16200000" flipV="1">
            <a:off x="2387261" y="4595449"/>
            <a:ext cx="1419784" cy="129827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Picture 13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ADE35BC-47FB-4B43-9C54-0CCF2B756BE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920" y="1591102"/>
            <a:ext cx="2282693" cy="5072650"/>
          </a:xfrm>
          <a:prstGeom prst="rect">
            <a:avLst/>
          </a:prstGeom>
        </p:spPr>
      </p:pic>
      <p:cxnSp>
        <p:nvCxnSpPr>
          <p:cNvPr id="173" name="Elbow Connector 195">
            <a:extLst>
              <a:ext uri="{FF2B5EF4-FFF2-40B4-BE49-F238E27FC236}">
                <a16:creationId xmlns:a16="http://schemas.microsoft.com/office/drawing/2014/main" id="{D08B4742-D682-478B-AD6C-E9D49D313F8D}"/>
              </a:ext>
            </a:extLst>
          </p:cNvPr>
          <p:cNvCxnSpPr>
            <a:cxnSpLocks/>
          </p:cNvCxnSpPr>
          <p:nvPr/>
        </p:nvCxnSpPr>
        <p:spPr>
          <a:xfrm>
            <a:off x="8267931" y="2730678"/>
            <a:ext cx="1797379" cy="172572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224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4" grpId="0"/>
      <p:bldP spid="95" grpId="0"/>
      <p:bldP spid="96" grpId="0" animBg="1"/>
      <p:bldP spid="97" grpId="0" animBg="1"/>
      <p:bldP spid="9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15BEB0A-DC67-436B-BAC5-BE2110B4F3ED}"/>
              </a:ext>
            </a:extLst>
          </p:cNvPr>
          <p:cNvSpPr txBox="1"/>
          <p:nvPr/>
        </p:nvSpPr>
        <p:spPr>
          <a:xfrm>
            <a:off x="833165" y="495405"/>
            <a:ext cx="280525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CHỨC NĂNG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518A69A-FB83-4D41-8E1A-2A9FF613A1DB}"/>
              </a:ext>
            </a:extLst>
          </p:cNvPr>
          <p:cNvGrpSpPr/>
          <p:nvPr/>
        </p:nvGrpSpPr>
        <p:grpSpPr>
          <a:xfrm>
            <a:off x="11087100" y="0"/>
            <a:ext cx="1104900" cy="518036"/>
            <a:chOff x="10233025" y="0"/>
            <a:chExt cx="1958975" cy="469900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0EF26D10-3602-4333-9589-04CC00154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4300" y="0"/>
              <a:ext cx="1917700" cy="469900"/>
            </a:xfrm>
            <a:custGeom>
              <a:avLst/>
              <a:gdLst>
                <a:gd name="T0" fmla="*/ 704 w 704"/>
                <a:gd name="T1" fmla="*/ 0 h 170"/>
                <a:gd name="T2" fmla="*/ 704 w 704"/>
                <a:gd name="T3" fmla="*/ 169 h 170"/>
                <a:gd name="T4" fmla="*/ 603 w 704"/>
                <a:gd name="T5" fmla="*/ 168 h 170"/>
                <a:gd name="T6" fmla="*/ 0 w 704"/>
                <a:gd name="T7" fmla="*/ 0 h 170"/>
                <a:gd name="T8" fmla="*/ 704 w 704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4" h="170">
                  <a:moveTo>
                    <a:pt x="704" y="0"/>
                  </a:moveTo>
                  <a:cubicBezTo>
                    <a:pt x="704" y="169"/>
                    <a:pt x="704" y="169"/>
                    <a:pt x="704" y="169"/>
                  </a:cubicBezTo>
                  <a:cubicBezTo>
                    <a:pt x="669" y="170"/>
                    <a:pt x="635" y="169"/>
                    <a:pt x="603" y="168"/>
                  </a:cubicBezTo>
                  <a:cubicBezTo>
                    <a:pt x="150" y="154"/>
                    <a:pt x="0" y="0"/>
                    <a:pt x="0" y="0"/>
                  </a:cubicBezTo>
                  <a:lnTo>
                    <a:pt x="704" y="0"/>
                  </a:lnTo>
                  <a:close/>
                </a:path>
              </a:pathLst>
            </a:custGeom>
            <a:grpFill/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807544B4-403B-4354-B54E-C11E802DB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3025" y="0"/>
              <a:ext cx="1958975" cy="463550"/>
            </a:xfrm>
            <a:custGeom>
              <a:avLst/>
              <a:gdLst>
                <a:gd name="T0" fmla="*/ 603 w 719"/>
                <a:gd name="T1" fmla="*/ 168 h 168"/>
                <a:gd name="T2" fmla="*/ 0 w 719"/>
                <a:gd name="T3" fmla="*/ 0 h 168"/>
                <a:gd name="T4" fmla="*/ 420 w 719"/>
                <a:gd name="T5" fmla="*/ 73 h 168"/>
                <a:gd name="T6" fmla="*/ 603 w 719"/>
                <a:gd name="T7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9" h="168">
                  <a:moveTo>
                    <a:pt x="603" y="168"/>
                  </a:moveTo>
                  <a:cubicBezTo>
                    <a:pt x="150" y="154"/>
                    <a:pt x="0" y="0"/>
                    <a:pt x="0" y="0"/>
                  </a:cubicBezTo>
                  <a:cubicBezTo>
                    <a:pt x="0" y="0"/>
                    <a:pt x="209" y="73"/>
                    <a:pt x="420" y="73"/>
                  </a:cubicBezTo>
                  <a:cubicBezTo>
                    <a:pt x="608" y="73"/>
                    <a:pt x="719" y="156"/>
                    <a:pt x="603" y="168"/>
                  </a:cubicBezTo>
                  <a:close/>
                </a:path>
              </a:pathLst>
            </a:custGeom>
            <a:grpFill/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D66F984-AE81-4EF5-8664-399FE132E1E6}"/>
              </a:ext>
            </a:extLst>
          </p:cNvPr>
          <p:cNvGrpSpPr/>
          <p:nvPr/>
        </p:nvGrpSpPr>
        <p:grpSpPr>
          <a:xfrm rot="10800000">
            <a:off x="0" y="6339964"/>
            <a:ext cx="1104900" cy="518036"/>
            <a:chOff x="10233025" y="0"/>
            <a:chExt cx="1958975" cy="469900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</p:grpSpPr>
        <p:sp>
          <p:nvSpPr>
            <p:cNvPr id="84" name="Freeform 5">
              <a:extLst>
                <a:ext uri="{FF2B5EF4-FFF2-40B4-BE49-F238E27FC236}">
                  <a16:creationId xmlns:a16="http://schemas.microsoft.com/office/drawing/2014/main" id="{030052BC-3838-4E2A-8262-B2A23DC1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4300" y="0"/>
              <a:ext cx="1917700" cy="469900"/>
            </a:xfrm>
            <a:custGeom>
              <a:avLst/>
              <a:gdLst>
                <a:gd name="T0" fmla="*/ 704 w 704"/>
                <a:gd name="T1" fmla="*/ 0 h 170"/>
                <a:gd name="T2" fmla="*/ 704 w 704"/>
                <a:gd name="T3" fmla="*/ 169 h 170"/>
                <a:gd name="T4" fmla="*/ 603 w 704"/>
                <a:gd name="T5" fmla="*/ 168 h 170"/>
                <a:gd name="T6" fmla="*/ 0 w 704"/>
                <a:gd name="T7" fmla="*/ 0 h 170"/>
                <a:gd name="T8" fmla="*/ 704 w 704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4" h="170">
                  <a:moveTo>
                    <a:pt x="704" y="0"/>
                  </a:moveTo>
                  <a:cubicBezTo>
                    <a:pt x="704" y="169"/>
                    <a:pt x="704" y="169"/>
                    <a:pt x="704" y="169"/>
                  </a:cubicBezTo>
                  <a:cubicBezTo>
                    <a:pt x="669" y="170"/>
                    <a:pt x="635" y="169"/>
                    <a:pt x="603" y="168"/>
                  </a:cubicBezTo>
                  <a:cubicBezTo>
                    <a:pt x="150" y="154"/>
                    <a:pt x="0" y="0"/>
                    <a:pt x="0" y="0"/>
                  </a:cubicBezTo>
                  <a:lnTo>
                    <a:pt x="704" y="0"/>
                  </a:lnTo>
                  <a:close/>
                </a:path>
              </a:pathLst>
            </a:custGeom>
            <a:grpFill/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9D815041-73A0-4E82-931D-ED2758E1E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3025" y="0"/>
              <a:ext cx="1958975" cy="463550"/>
            </a:xfrm>
            <a:custGeom>
              <a:avLst/>
              <a:gdLst>
                <a:gd name="T0" fmla="*/ 603 w 719"/>
                <a:gd name="T1" fmla="*/ 168 h 168"/>
                <a:gd name="T2" fmla="*/ 0 w 719"/>
                <a:gd name="T3" fmla="*/ 0 h 168"/>
                <a:gd name="T4" fmla="*/ 420 w 719"/>
                <a:gd name="T5" fmla="*/ 73 h 168"/>
                <a:gd name="T6" fmla="*/ 603 w 719"/>
                <a:gd name="T7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9" h="168">
                  <a:moveTo>
                    <a:pt x="603" y="168"/>
                  </a:moveTo>
                  <a:cubicBezTo>
                    <a:pt x="150" y="154"/>
                    <a:pt x="0" y="0"/>
                    <a:pt x="0" y="0"/>
                  </a:cubicBezTo>
                  <a:cubicBezTo>
                    <a:pt x="0" y="0"/>
                    <a:pt x="209" y="73"/>
                    <a:pt x="420" y="73"/>
                  </a:cubicBezTo>
                  <a:cubicBezTo>
                    <a:pt x="608" y="73"/>
                    <a:pt x="719" y="156"/>
                    <a:pt x="603" y="168"/>
                  </a:cubicBezTo>
                  <a:close/>
                </a:path>
              </a:pathLst>
            </a:custGeom>
            <a:grpFill/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E7A971AB-633D-43FE-AD85-DFEE1A456B01}"/>
              </a:ext>
            </a:extLst>
          </p:cNvPr>
          <p:cNvSpPr txBox="1"/>
          <p:nvPr/>
        </p:nvSpPr>
        <p:spPr>
          <a:xfrm>
            <a:off x="6786169" y="1932733"/>
            <a:ext cx="97783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CƠ BẢN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6D68AE-A0F2-4907-B034-25F7D34CD56F}"/>
              </a:ext>
            </a:extLst>
          </p:cNvPr>
          <p:cNvSpPr txBox="1"/>
          <p:nvPr/>
        </p:nvSpPr>
        <p:spPr>
          <a:xfrm>
            <a:off x="6786169" y="2309199"/>
            <a:ext cx="373458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Thêm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xoá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sửa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công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việc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Đánh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dấu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hoàn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thành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công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việc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Sắp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xếp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công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việc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theo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ngày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D256D08-A47F-46DE-BC72-00234EBDD564}"/>
              </a:ext>
            </a:extLst>
          </p:cNvPr>
          <p:cNvSpPr/>
          <p:nvPr/>
        </p:nvSpPr>
        <p:spPr>
          <a:xfrm rot="16200000">
            <a:off x="5871393" y="1936275"/>
            <a:ext cx="725233" cy="72523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58803232-42BB-4658-80AA-36746A9032DF}"/>
              </a:ext>
            </a:extLst>
          </p:cNvPr>
          <p:cNvSpPr/>
          <p:nvPr/>
        </p:nvSpPr>
        <p:spPr>
          <a:xfrm rot="16200000">
            <a:off x="6033711" y="2091506"/>
            <a:ext cx="725233" cy="414770"/>
          </a:xfrm>
          <a:custGeom>
            <a:avLst/>
            <a:gdLst>
              <a:gd name="connsiteX0" fmla="*/ 8310 w 1146320"/>
              <a:gd name="connsiteY0" fmla="*/ 0 h 655594"/>
              <a:gd name="connsiteX1" fmla="*/ 11645 w 1146320"/>
              <a:gd name="connsiteY1" fmla="*/ 33078 h 655594"/>
              <a:gd name="connsiteX2" fmla="*/ 573160 w 1146320"/>
              <a:gd name="connsiteY2" fmla="*/ 490726 h 655594"/>
              <a:gd name="connsiteX3" fmla="*/ 1134675 w 1146320"/>
              <a:gd name="connsiteY3" fmla="*/ 33078 h 655594"/>
              <a:gd name="connsiteX4" fmla="*/ 1138010 w 1146320"/>
              <a:gd name="connsiteY4" fmla="*/ 0 h 655594"/>
              <a:gd name="connsiteX5" fmla="*/ 1146320 w 1146320"/>
              <a:gd name="connsiteY5" fmla="*/ 82434 h 655594"/>
              <a:gd name="connsiteX6" fmla="*/ 573160 w 1146320"/>
              <a:gd name="connsiteY6" fmla="*/ 655594 h 655594"/>
              <a:gd name="connsiteX7" fmla="*/ 0 w 1146320"/>
              <a:gd name="connsiteY7" fmla="*/ 82434 h 655594"/>
              <a:gd name="connsiteX8" fmla="*/ 8310 w 1146320"/>
              <a:gd name="connsiteY8" fmla="*/ 0 h 655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6320" h="655594">
                <a:moveTo>
                  <a:pt x="8310" y="0"/>
                </a:moveTo>
                <a:lnTo>
                  <a:pt x="11645" y="33078"/>
                </a:lnTo>
                <a:cubicBezTo>
                  <a:pt x="65090" y="294258"/>
                  <a:pt x="296181" y="490726"/>
                  <a:pt x="573160" y="490726"/>
                </a:cubicBezTo>
                <a:cubicBezTo>
                  <a:pt x="850140" y="490726"/>
                  <a:pt x="1081231" y="294258"/>
                  <a:pt x="1134675" y="33078"/>
                </a:cubicBezTo>
                <a:lnTo>
                  <a:pt x="1138010" y="0"/>
                </a:lnTo>
                <a:lnTo>
                  <a:pt x="1146320" y="82434"/>
                </a:lnTo>
                <a:cubicBezTo>
                  <a:pt x="1146320" y="398982"/>
                  <a:pt x="889708" y="655594"/>
                  <a:pt x="573160" y="655594"/>
                </a:cubicBezTo>
                <a:cubicBezTo>
                  <a:pt x="256612" y="655594"/>
                  <a:pt x="0" y="398982"/>
                  <a:pt x="0" y="82434"/>
                </a:cubicBezTo>
                <a:lnTo>
                  <a:pt x="8310" y="0"/>
                </a:lnTo>
                <a:close/>
              </a:path>
            </a:pathLst>
          </a:custGeom>
          <a:solidFill>
            <a:srgbClr val="F1A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2931026-8EB2-4765-BB4F-6187EB2F94DD}"/>
              </a:ext>
            </a:extLst>
          </p:cNvPr>
          <p:cNvSpPr txBox="1"/>
          <p:nvPr/>
        </p:nvSpPr>
        <p:spPr>
          <a:xfrm>
            <a:off x="6786169" y="4089263"/>
            <a:ext cx="136986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NÂNG CAO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562565F-48EC-4302-B50C-23B7FDB439D6}"/>
              </a:ext>
            </a:extLst>
          </p:cNvPr>
          <p:cNvSpPr txBox="1"/>
          <p:nvPr/>
        </p:nvSpPr>
        <p:spPr>
          <a:xfrm>
            <a:off x="6786169" y="4503963"/>
            <a:ext cx="373458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Tìm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kiếm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Tạo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công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việc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lặp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lại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hằng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ngày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Gán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mức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độ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cho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công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việc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BD2DAF1-5D41-42DA-B111-7B2C0DCA0E48}"/>
              </a:ext>
            </a:extLst>
          </p:cNvPr>
          <p:cNvSpPr/>
          <p:nvPr/>
        </p:nvSpPr>
        <p:spPr>
          <a:xfrm rot="16200000">
            <a:off x="5913861" y="4039864"/>
            <a:ext cx="725233" cy="72523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73DDC8E0-2E54-496E-853A-CA706F614D6B}"/>
              </a:ext>
            </a:extLst>
          </p:cNvPr>
          <p:cNvSpPr/>
          <p:nvPr/>
        </p:nvSpPr>
        <p:spPr>
          <a:xfrm rot="16200000">
            <a:off x="6076177" y="4195096"/>
            <a:ext cx="725234" cy="414770"/>
          </a:xfrm>
          <a:custGeom>
            <a:avLst/>
            <a:gdLst>
              <a:gd name="connsiteX0" fmla="*/ 8310 w 1146320"/>
              <a:gd name="connsiteY0" fmla="*/ 0 h 655594"/>
              <a:gd name="connsiteX1" fmla="*/ 11645 w 1146320"/>
              <a:gd name="connsiteY1" fmla="*/ 33078 h 655594"/>
              <a:gd name="connsiteX2" fmla="*/ 573160 w 1146320"/>
              <a:gd name="connsiteY2" fmla="*/ 490726 h 655594"/>
              <a:gd name="connsiteX3" fmla="*/ 1134675 w 1146320"/>
              <a:gd name="connsiteY3" fmla="*/ 33078 h 655594"/>
              <a:gd name="connsiteX4" fmla="*/ 1138010 w 1146320"/>
              <a:gd name="connsiteY4" fmla="*/ 0 h 655594"/>
              <a:gd name="connsiteX5" fmla="*/ 1146320 w 1146320"/>
              <a:gd name="connsiteY5" fmla="*/ 82434 h 655594"/>
              <a:gd name="connsiteX6" fmla="*/ 573160 w 1146320"/>
              <a:gd name="connsiteY6" fmla="*/ 655594 h 655594"/>
              <a:gd name="connsiteX7" fmla="*/ 0 w 1146320"/>
              <a:gd name="connsiteY7" fmla="*/ 82434 h 655594"/>
              <a:gd name="connsiteX8" fmla="*/ 8310 w 1146320"/>
              <a:gd name="connsiteY8" fmla="*/ 0 h 655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6320" h="655594">
                <a:moveTo>
                  <a:pt x="8310" y="0"/>
                </a:moveTo>
                <a:lnTo>
                  <a:pt x="11645" y="33078"/>
                </a:lnTo>
                <a:cubicBezTo>
                  <a:pt x="65090" y="294258"/>
                  <a:pt x="296181" y="490726"/>
                  <a:pt x="573160" y="490726"/>
                </a:cubicBezTo>
                <a:cubicBezTo>
                  <a:pt x="850140" y="490726"/>
                  <a:pt x="1081231" y="294258"/>
                  <a:pt x="1134675" y="33078"/>
                </a:cubicBezTo>
                <a:lnTo>
                  <a:pt x="1138010" y="0"/>
                </a:lnTo>
                <a:lnTo>
                  <a:pt x="1146320" y="82434"/>
                </a:lnTo>
                <a:cubicBezTo>
                  <a:pt x="1146320" y="398982"/>
                  <a:pt x="889708" y="655594"/>
                  <a:pt x="573160" y="655594"/>
                </a:cubicBezTo>
                <a:cubicBezTo>
                  <a:pt x="256612" y="655594"/>
                  <a:pt x="0" y="398982"/>
                  <a:pt x="0" y="82434"/>
                </a:cubicBezTo>
                <a:lnTo>
                  <a:pt x="8310" y="0"/>
                </a:lnTo>
                <a:close/>
              </a:path>
            </a:pathLst>
          </a:custGeom>
          <a:solidFill>
            <a:srgbClr val="F1A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3" name="Freeform 58">
            <a:extLst>
              <a:ext uri="{FF2B5EF4-FFF2-40B4-BE49-F238E27FC236}">
                <a16:creationId xmlns:a16="http://schemas.microsoft.com/office/drawing/2014/main" id="{49CABA93-830B-455C-A1AD-BC30A1AF775B}"/>
              </a:ext>
            </a:extLst>
          </p:cNvPr>
          <p:cNvSpPr>
            <a:spLocks/>
          </p:cNvSpPr>
          <p:nvPr/>
        </p:nvSpPr>
        <p:spPr bwMode="auto">
          <a:xfrm>
            <a:off x="6141375" y="4290117"/>
            <a:ext cx="302288" cy="213846"/>
          </a:xfrm>
          <a:custGeom>
            <a:avLst/>
            <a:gdLst>
              <a:gd name="T0" fmla="*/ 95 w 97"/>
              <a:gd name="T1" fmla="*/ 8 h 68"/>
              <a:gd name="T2" fmla="*/ 82 w 97"/>
              <a:gd name="T3" fmla="*/ 2 h 68"/>
              <a:gd name="T4" fmla="*/ 28 w 97"/>
              <a:gd name="T5" fmla="*/ 26 h 68"/>
              <a:gd name="T6" fmla="*/ 17 w 97"/>
              <a:gd name="T7" fmla="*/ 20 h 68"/>
              <a:gd name="T8" fmla="*/ 15 w 97"/>
              <a:gd name="T9" fmla="*/ 20 h 68"/>
              <a:gd name="T10" fmla="*/ 1 w 97"/>
              <a:gd name="T11" fmla="*/ 26 h 68"/>
              <a:gd name="T12" fmla="*/ 0 w 97"/>
              <a:gd name="T13" fmla="*/ 28 h 68"/>
              <a:gd name="T14" fmla="*/ 1 w 97"/>
              <a:gd name="T15" fmla="*/ 29 h 68"/>
              <a:gd name="T16" fmla="*/ 19 w 97"/>
              <a:gd name="T17" fmla="*/ 47 h 68"/>
              <a:gd name="T18" fmla="*/ 21 w 97"/>
              <a:gd name="T19" fmla="*/ 48 h 68"/>
              <a:gd name="T20" fmla="*/ 47 w 97"/>
              <a:gd name="T21" fmla="*/ 38 h 68"/>
              <a:gd name="T22" fmla="*/ 36 w 97"/>
              <a:gd name="T23" fmla="*/ 65 h 68"/>
              <a:gd name="T24" fmla="*/ 37 w 97"/>
              <a:gd name="T25" fmla="*/ 68 h 68"/>
              <a:gd name="T26" fmla="*/ 38 w 97"/>
              <a:gd name="T27" fmla="*/ 68 h 68"/>
              <a:gd name="T28" fmla="*/ 39 w 97"/>
              <a:gd name="T29" fmla="*/ 68 h 68"/>
              <a:gd name="T30" fmla="*/ 55 w 97"/>
              <a:gd name="T31" fmla="*/ 60 h 68"/>
              <a:gd name="T32" fmla="*/ 56 w 97"/>
              <a:gd name="T33" fmla="*/ 59 h 68"/>
              <a:gd name="T34" fmla="*/ 72 w 97"/>
              <a:gd name="T35" fmla="*/ 28 h 68"/>
              <a:gd name="T36" fmla="*/ 90 w 97"/>
              <a:gd name="T37" fmla="*/ 21 h 68"/>
              <a:gd name="T38" fmla="*/ 95 w 97"/>
              <a:gd name="T39" fmla="*/ 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7" h="68">
                <a:moveTo>
                  <a:pt x="95" y="8"/>
                </a:moveTo>
                <a:cubicBezTo>
                  <a:pt x="93" y="3"/>
                  <a:pt x="87" y="0"/>
                  <a:pt x="82" y="2"/>
                </a:cubicBezTo>
                <a:cubicBezTo>
                  <a:pt x="28" y="26"/>
                  <a:pt x="28" y="26"/>
                  <a:pt x="28" y="26"/>
                </a:cubicBezTo>
                <a:cubicBezTo>
                  <a:pt x="17" y="20"/>
                  <a:pt x="17" y="20"/>
                  <a:pt x="17" y="20"/>
                </a:cubicBezTo>
                <a:cubicBezTo>
                  <a:pt x="17" y="20"/>
                  <a:pt x="16" y="20"/>
                  <a:pt x="15" y="20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27"/>
                  <a:pt x="0" y="28"/>
                </a:cubicBezTo>
                <a:cubicBezTo>
                  <a:pt x="0" y="28"/>
                  <a:pt x="0" y="29"/>
                  <a:pt x="1" y="29"/>
                </a:cubicBezTo>
                <a:cubicBezTo>
                  <a:pt x="19" y="47"/>
                  <a:pt x="19" y="47"/>
                  <a:pt x="19" y="47"/>
                </a:cubicBezTo>
                <a:cubicBezTo>
                  <a:pt x="19" y="48"/>
                  <a:pt x="20" y="48"/>
                  <a:pt x="21" y="48"/>
                </a:cubicBezTo>
                <a:cubicBezTo>
                  <a:pt x="47" y="38"/>
                  <a:pt x="47" y="38"/>
                  <a:pt x="47" y="38"/>
                </a:cubicBezTo>
                <a:cubicBezTo>
                  <a:pt x="36" y="65"/>
                  <a:pt x="36" y="65"/>
                  <a:pt x="36" y="65"/>
                </a:cubicBezTo>
                <a:cubicBezTo>
                  <a:pt x="36" y="66"/>
                  <a:pt x="36" y="67"/>
                  <a:pt x="37" y="68"/>
                </a:cubicBezTo>
                <a:cubicBezTo>
                  <a:pt x="37" y="68"/>
                  <a:pt x="38" y="68"/>
                  <a:pt x="38" y="68"/>
                </a:cubicBezTo>
                <a:cubicBezTo>
                  <a:pt x="39" y="68"/>
                  <a:pt x="39" y="68"/>
                  <a:pt x="39" y="68"/>
                </a:cubicBezTo>
                <a:cubicBezTo>
                  <a:pt x="55" y="60"/>
                  <a:pt x="55" y="60"/>
                  <a:pt x="55" y="60"/>
                </a:cubicBezTo>
                <a:cubicBezTo>
                  <a:pt x="56" y="60"/>
                  <a:pt x="56" y="59"/>
                  <a:pt x="56" y="59"/>
                </a:cubicBezTo>
                <a:cubicBezTo>
                  <a:pt x="72" y="28"/>
                  <a:pt x="72" y="28"/>
                  <a:pt x="72" y="28"/>
                </a:cubicBezTo>
                <a:cubicBezTo>
                  <a:pt x="90" y="21"/>
                  <a:pt x="90" y="21"/>
                  <a:pt x="90" y="21"/>
                </a:cubicBezTo>
                <a:cubicBezTo>
                  <a:pt x="95" y="19"/>
                  <a:pt x="97" y="13"/>
                  <a:pt x="95" y="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4" name="Freeform 4344">
            <a:extLst>
              <a:ext uri="{FF2B5EF4-FFF2-40B4-BE49-F238E27FC236}">
                <a16:creationId xmlns:a16="http://schemas.microsoft.com/office/drawing/2014/main" id="{A7794847-3230-481F-9654-A2A9D8462FB0}"/>
              </a:ext>
            </a:extLst>
          </p:cNvPr>
          <p:cNvSpPr>
            <a:spLocks/>
          </p:cNvSpPr>
          <p:nvPr/>
        </p:nvSpPr>
        <p:spPr bwMode="auto">
          <a:xfrm>
            <a:off x="6048448" y="2158798"/>
            <a:ext cx="280988" cy="280988"/>
          </a:xfrm>
          <a:custGeom>
            <a:avLst/>
            <a:gdLst>
              <a:gd name="T0" fmla="*/ 853 w 886"/>
              <a:gd name="T1" fmla="*/ 137 h 886"/>
              <a:gd name="T2" fmla="*/ 842 w 886"/>
              <a:gd name="T3" fmla="*/ 134 h 886"/>
              <a:gd name="T4" fmla="*/ 833 w 886"/>
              <a:gd name="T5" fmla="*/ 138 h 886"/>
              <a:gd name="T6" fmla="*/ 646 w 886"/>
              <a:gd name="T7" fmla="*/ 172 h 886"/>
              <a:gd name="T8" fmla="*/ 754 w 886"/>
              <a:gd name="T9" fmla="*/ 46 h 886"/>
              <a:gd name="T10" fmla="*/ 754 w 886"/>
              <a:gd name="T11" fmla="*/ 37 h 886"/>
              <a:gd name="T12" fmla="*/ 747 w 886"/>
              <a:gd name="T13" fmla="*/ 29 h 886"/>
              <a:gd name="T14" fmla="*/ 704 w 886"/>
              <a:gd name="T15" fmla="*/ 12 h 886"/>
              <a:gd name="T16" fmla="*/ 659 w 886"/>
              <a:gd name="T17" fmla="*/ 2 h 886"/>
              <a:gd name="T18" fmla="*/ 615 w 886"/>
              <a:gd name="T19" fmla="*/ 0 h 886"/>
              <a:gd name="T20" fmla="*/ 577 w 886"/>
              <a:gd name="T21" fmla="*/ 6 h 886"/>
              <a:gd name="T22" fmla="*/ 539 w 886"/>
              <a:gd name="T23" fmla="*/ 15 h 886"/>
              <a:gd name="T24" fmla="*/ 505 w 886"/>
              <a:gd name="T25" fmla="*/ 31 h 886"/>
              <a:gd name="T26" fmla="*/ 473 w 886"/>
              <a:gd name="T27" fmla="*/ 52 h 886"/>
              <a:gd name="T28" fmla="*/ 443 w 886"/>
              <a:gd name="T29" fmla="*/ 76 h 886"/>
              <a:gd name="T30" fmla="*/ 405 w 886"/>
              <a:gd name="T31" fmla="*/ 124 h 886"/>
              <a:gd name="T32" fmla="*/ 380 w 886"/>
              <a:gd name="T33" fmla="*/ 178 h 886"/>
              <a:gd name="T34" fmla="*/ 368 w 886"/>
              <a:gd name="T35" fmla="*/ 235 h 886"/>
              <a:gd name="T36" fmla="*/ 368 w 886"/>
              <a:gd name="T37" fmla="*/ 293 h 886"/>
              <a:gd name="T38" fmla="*/ 382 w 886"/>
              <a:gd name="T39" fmla="*/ 351 h 886"/>
              <a:gd name="T40" fmla="*/ 21 w 886"/>
              <a:gd name="T41" fmla="*/ 738 h 886"/>
              <a:gd name="T42" fmla="*/ 7 w 886"/>
              <a:gd name="T43" fmla="*/ 762 h 886"/>
              <a:gd name="T44" fmla="*/ 1 w 886"/>
              <a:gd name="T45" fmla="*/ 787 h 886"/>
              <a:gd name="T46" fmla="*/ 2 w 886"/>
              <a:gd name="T47" fmla="*/ 813 h 886"/>
              <a:gd name="T48" fmla="*/ 11 w 886"/>
              <a:gd name="T49" fmla="*/ 838 h 886"/>
              <a:gd name="T50" fmla="*/ 27 w 886"/>
              <a:gd name="T51" fmla="*/ 860 h 886"/>
              <a:gd name="T52" fmla="*/ 48 w 886"/>
              <a:gd name="T53" fmla="*/ 875 h 886"/>
              <a:gd name="T54" fmla="*/ 73 w 886"/>
              <a:gd name="T55" fmla="*/ 884 h 886"/>
              <a:gd name="T56" fmla="*/ 99 w 886"/>
              <a:gd name="T57" fmla="*/ 885 h 886"/>
              <a:gd name="T58" fmla="*/ 125 w 886"/>
              <a:gd name="T59" fmla="*/ 879 h 886"/>
              <a:gd name="T60" fmla="*/ 148 w 886"/>
              <a:gd name="T61" fmla="*/ 866 h 886"/>
              <a:gd name="T62" fmla="*/ 530 w 886"/>
              <a:gd name="T63" fmla="*/ 502 h 886"/>
              <a:gd name="T64" fmla="*/ 570 w 886"/>
              <a:gd name="T65" fmla="*/ 515 h 886"/>
              <a:gd name="T66" fmla="*/ 612 w 886"/>
              <a:gd name="T67" fmla="*/ 520 h 886"/>
              <a:gd name="T68" fmla="*/ 626 w 886"/>
              <a:gd name="T69" fmla="*/ 520 h 886"/>
              <a:gd name="T70" fmla="*/ 664 w 886"/>
              <a:gd name="T71" fmla="*/ 518 h 886"/>
              <a:gd name="T72" fmla="*/ 702 w 886"/>
              <a:gd name="T73" fmla="*/ 509 h 886"/>
              <a:gd name="T74" fmla="*/ 737 w 886"/>
              <a:gd name="T75" fmla="*/ 496 h 886"/>
              <a:gd name="T76" fmla="*/ 769 w 886"/>
              <a:gd name="T77" fmla="*/ 477 h 886"/>
              <a:gd name="T78" fmla="*/ 800 w 886"/>
              <a:gd name="T79" fmla="*/ 454 h 886"/>
              <a:gd name="T80" fmla="*/ 837 w 886"/>
              <a:gd name="T81" fmla="*/ 413 h 886"/>
              <a:gd name="T82" fmla="*/ 867 w 886"/>
              <a:gd name="T83" fmla="*/ 360 h 886"/>
              <a:gd name="T84" fmla="*/ 883 w 886"/>
              <a:gd name="T85" fmla="*/ 301 h 886"/>
              <a:gd name="T86" fmla="*/ 885 w 886"/>
              <a:gd name="T87" fmla="*/ 241 h 886"/>
              <a:gd name="T88" fmla="*/ 873 w 886"/>
              <a:gd name="T89" fmla="*/ 181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86" h="886">
                <a:moveTo>
                  <a:pt x="857" y="143"/>
                </a:moveTo>
                <a:lnTo>
                  <a:pt x="855" y="139"/>
                </a:lnTo>
                <a:lnTo>
                  <a:pt x="853" y="137"/>
                </a:lnTo>
                <a:lnTo>
                  <a:pt x="849" y="135"/>
                </a:lnTo>
                <a:lnTo>
                  <a:pt x="846" y="133"/>
                </a:lnTo>
                <a:lnTo>
                  <a:pt x="842" y="134"/>
                </a:lnTo>
                <a:lnTo>
                  <a:pt x="839" y="135"/>
                </a:lnTo>
                <a:lnTo>
                  <a:pt x="836" y="136"/>
                </a:lnTo>
                <a:lnTo>
                  <a:pt x="833" y="138"/>
                </a:lnTo>
                <a:lnTo>
                  <a:pt x="712" y="259"/>
                </a:lnTo>
                <a:lnTo>
                  <a:pt x="646" y="259"/>
                </a:lnTo>
                <a:lnTo>
                  <a:pt x="646" y="172"/>
                </a:lnTo>
                <a:lnTo>
                  <a:pt x="751" y="53"/>
                </a:lnTo>
                <a:lnTo>
                  <a:pt x="753" y="49"/>
                </a:lnTo>
                <a:lnTo>
                  <a:pt x="754" y="46"/>
                </a:lnTo>
                <a:lnTo>
                  <a:pt x="755" y="43"/>
                </a:lnTo>
                <a:lnTo>
                  <a:pt x="755" y="39"/>
                </a:lnTo>
                <a:lnTo>
                  <a:pt x="754" y="37"/>
                </a:lnTo>
                <a:lnTo>
                  <a:pt x="752" y="33"/>
                </a:lnTo>
                <a:lnTo>
                  <a:pt x="750" y="31"/>
                </a:lnTo>
                <a:lnTo>
                  <a:pt x="747" y="29"/>
                </a:lnTo>
                <a:lnTo>
                  <a:pt x="733" y="23"/>
                </a:lnTo>
                <a:lnTo>
                  <a:pt x="719" y="16"/>
                </a:lnTo>
                <a:lnTo>
                  <a:pt x="704" y="12"/>
                </a:lnTo>
                <a:lnTo>
                  <a:pt x="689" y="8"/>
                </a:lnTo>
                <a:lnTo>
                  <a:pt x="674" y="5"/>
                </a:lnTo>
                <a:lnTo>
                  <a:pt x="659" y="2"/>
                </a:lnTo>
                <a:lnTo>
                  <a:pt x="643" y="1"/>
                </a:lnTo>
                <a:lnTo>
                  <a:pt x="628" y="0"/>
                </a:lnTo>
                <a:lnTo>
                  <a:pt x="615" y="0"/>
                </a:lnTo>
                <a:lnTo>
                  <a:pt x="602" y="1"/>
                </a:lnTo>
                <a:lnTo>
                  <a:pt x="589" y="3"/>
                </a:lnTo>
                <a:lnTo>
                  <a:pt x="577" y="6"/>
                </a:lnTo>
                <a:lnTo>
                  <a:pt x="564" y="8"/>
                </a:lnTo>
                <a:lnTo>
                  <a:pt x="552" y="11"/>
                </a:lnTo>
                <a:lnTo>
                  <a:pt x="539" y="15"/>
                </a:lnTo>
                <a:lnTo>
                  <a:pt x="527" y="19"/>
                </a:lnTo>
                <a:lnTo>
                  <a:pt x="516" y="25"/>
                </a:lnTo>
                <a:lnTo>
                  <a:pt x="505" y="31"/>
                </a:lnTo>
                <a:lnTo>
                  <a:pt x="493" y="37"/>
                </a:lnTo>
                <a:lnTo>
                  <a:pt x="482" y="44"/>
                </a:lnTo>
                <a:lnTo>
                  <a:pt x="473" y="52"/>
                </a:lnTo>
                <a:lnTo>
                  <a:pt x="462" y="59"/>
                </a:lnTo>
                <a:lnTo>
                  <a:pt x="452" y="68"/>
                </a:lnTo>
                <a:lnTo>
                  <a:pt x="443" y="76"/>
                </a:lnTo>
                <a:lnTo>
                  <a:pt x="429" y="91"/>
                </a:lnTo>
                <a:lnTo>
                  <a:pt x="416" y="107"/>
                </a:lnTo>
                <a:lnTo>
                  <a:pt x="405" y="124"/>
                </a:lnTo>
                <a:lnTo>
                  <a:pt x="396" y="141"/>
                </a:lnTo>
                <a:lnTo>
                  <a:pt x="387" y="160"/>
                </a:lnTo>
                <a:lnTo>
                  <a:pt x="380" y="178"/>
                </a:lnTo>
                <a:lnTo>
                  <a:pt x="374" y="196"/>
                </a:lnTo>
                <a:lnTo>
                  <a:pt x="370" y="215"/>
                </a:lnTo>
                <a:lnTo>
                  <a:pt x="368" y="235"/>
                </a:lnTo>
                <a:lnTo>
                  <a:pt x="366" y="254"/>
                </a:lnTo>
                <a:lnTo>
                  <a:pt x="367" y="274"/>
                </a:lnTo>
                <a:lnTo>
                  <a:pt x="368" y="293"/>
                </a:lnTo>
                <a:lnTo>
                  <a:pt x="371" y="313"/>
                </a:lnTo>
                <a:lnTo>
                  <a:pt x="376" y="332"/>
                </a:lnTo>
                <a:lnTo>
                  <a:pt x="382" y="351"/>
                </a:lnTo>
                <a:lnTo>
                  <a:pt x="390" y="369"/>
                </a:lnTo>
                <a:lnTo>
                  <a:pt x="27" y="732"/>
                </a:lnTo>
                <a:lnTo>
                  <a:pt x="21" y="738"/>
                </a:lnTo>
                <a:lnTo>
                  <a:pt x="16" y="746"/>
                </a:lnTo>
                <a:lnTo>
                  <a:pt x="11" y="753"/>
                </a:lnTo>
                <a:lnTo>
                  <a:pt x="7" y="762"/>
                </a:lnTo>
                <a:lnTo>
                  <a:pt x="4" y="769"/>
                </a:lnTo>
                <a:lnTo>
                  <a:pt x="2" y="778"/>
                </a:lnTo>
                <a:lnTo>
                  <a:pt x="1" y="787"/>
                </a:lnTo>
                <a:lnTo>
                  <a:pt x="0" y="796"/>
                </a:lnTo>
                <a:lnTo>
                  <a:pt x="1" y="805"/>
                </a:lnTo>
                <a:lnTo>
                  <a:pt x="2" y="813"/>
                </a:lnTo>
                <a:lnTo>
                  <a:pt x="4" y="822"/>
                </a:lnTo>
                <a:lnTo>
                  <a:pt x="7" y="830"/>
                </a:lnTo>
                <a:lnTo>
                  <a:pt x="11" y="838"/>
                </a:lnTo>
                <a:lnTo>
                  <a:pt x="15" y="845"/>
                </a:lnTo>
                <a:lnTo>
                  <a:pt x="20" y="853"/>
                </a:lnTo>
                <a:lnTo>
                  <a:pt x="27" y="860"/>
                </a:lnTo>
                <a:lnTo>
                  <a:pt x="33" y="866"/>
                </a:lnTo>
                <a:lnTo>
                  <a:pt x="41" y="871"/>
                </a:lnTo>
                <a:lnTo>
                  <a:pt x="48" y="875"/>
                </a:lnTo>
                <a:lnTo>
                  <a:pt x="55" y="879"/>
                </a:lnTo>
                <a:lnTo>
                  <a:pt x="64" y="882"/>
                </a:lnTo>
                <a:lnTo>
                  <a:pt x="73" y="884"/>
                </a:lnTo>
                <a:lnTo>
                  <a:pt x="81" y="885"/>
                </a:lnTo>
                <a:lnTo>
                  <a:pt x="91" y="886"/>
                </a:lnTo>
                <a:lnTo>
                  <a:pt x="99" y="885"/>
                </a:lnTo>
                <a:lnTo>
                  <a:pt x="108" y="884"/>
                </a:lnTo>
                <a:lnTo>
                  <a:pt x="116" y="882"/>
                </a:lnTo>
                <a:lnTo>
                  <a:pt x="125" y="879"/>
                </a:lnTo>
                <a:lnTo>
                  <a:pt x="133" y="875"/>
                </a:lnTo>
                <a:lnTo>
                  <a:pt x="140" y="871"/>
                </a:lnTo>
                <a:lnTo>
                  <a:pt x="148" y="866"/>
                </a:lnTo>
                <a:lnTo>
                  <a:pt x="154" y="860"/>
                </a:lnTo>
                <a:lnTo>
                  <a:pt x="517" y="497"/>
                </a:lnTo>
                <a:lnTo>
                  <a:pt x="530" y="502"/>
                </a:lnTo>
                <a:lnTo>
                  <a:pt x="543" y="507"/>
                </a:lnTo>
                <a:lnTo>
                  <a:pt x="556" y="512"/>
                </a:lnTo>
                <a:lnTo>
                  <a:pt x="570" y="515"/>
                </a:lnTo>
                <a:lnTo>
                  <a:pt x="584" y="517"/>
                </a:lnTo>
                <a:lnTo>
                  <a:pt x="598" y="519"/>
                </a:lnTo>
                <a:lnTo>
                  <a:pt x="612" y="520"/>
                </a:lnTo>
                <a:lnTo>
                  <a:pt x="626" y="520"/>
                </a:lnTo>
                <a:lnTo>
                  <a:pt x="626" y="520"/>
                </a:lnTo>
                <a:lnTo>
                  <a:pt x="626" y="520"/>
                </a:lnTo>
                <a:lnTo>
                  <a:pt x="639" y="520"/>
                </a:lnTo>
                <a:lnTo>
                  <a:pt x="651" y="519"/>
                </a:lnTo>
                <a:lnTo>
                  <a:pt x="664" y="518"/>
                </a:lnTo>
                <a:lnTo>
                  <a:pt x="677" y="516"/>
                </a:lnTo>
                <a:lnTo>
                  <a:pt x="689" y="513"/>
                </a:lnTo>
                <a:lnTo>
                  <a:pt x="702" y="509"/>
                </a:lnTo>
                <a:lnTo>
                  <a:pt x="714" y="505"/>
                </a:lnTo>
                <a:lnTo>
                  <a:pt x="725" y="501"/>
                </a:lnTo>
                <a:lnTo>
                  <a:pt x="737" y="496"/>
                </a:lnTo>
                <a:lnTo>
                  <a:pt x="748" y="490"/>
                </a:lnTo>
                <a:lnTo>
                  <a:pt x="758" y="484"/>
                </a:lnTo>
                <a:lnTo>
                  <a:pt x="769" y="477"/>
                </a:lnTo>
                <a:lnTo>
                  <a:pt x="780" y="470"/>
                </a:lnTo>
                <a:lnTo>
                  <a:pt x="791" y="462"/>
                </a:lnTo>
                <a:lnTo>
                  <a:pt x="800" y="454"/>
                </a:lnTo>
                <a:lnTo>
                  <a:pt x="810" y="444"/>
                </a:lnTo>
                <a:lnTo>
                  <a:pt x="824" y="429"/>
                </a:lnTo>
                <a:lnTo>
                  <a:pt x="837" y="413"/>
                </a:lnTo>
                <a:lnTo>
                  <a:pt x="848" y="396"/>
                </a:lnTo>
                <a:lnTo>
                  <a:pt x="858" y="378"/>
                </a:lnTo>
                <a:lnTo>
                  <a:pt x="867" y="360"/>
                </a:lnTo>
                <a:lnTo>
                  <a:pt x="873" y="340"/>
                </a:lnTo>
                <a:lnTo>
                  <a:pt x="878" y="321"/>
                </a:lnTo>
                <a:lnTo>
                  <a:pt x="883" y="301"/>
                </a:lnTo>
                <a:lnTo>
                  <a:pt x="885" y="282"/>
                </a:lnTo>
                <a:lnTo>
                  <a:pt x="886" y="261"/>
                </a:lnTo>
                <a:lnTo>
                  <a:pt x="885" y="241"/>
                </a:lnTo>
                <a:lnTo>
                  <a:pt x="883" y="221"/>
                </a:lnTo>
                <a:lnTo>
                  <a:pt x="878" y="200"/>
                </a:lnTo>
                <a:lnTo>
                  <a:pt x="873" y="181"/>
                </a:lnTo>
                <a:lnTo>
                  <a:pt x="865" y="162"/>
                </a:lnTo>
                <a:lnTo>
                  <a:pt x="857" y="1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EA34F"/>
              </a:solidFill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59BBCC31-9786-45AD-B632-05BA30236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97" y="1877791"/>
            <a:ext cx="2202243" cy="4345423"/>
          </a:xfrm>
          <a:prstGeom prst="rect">
            <a:avLst/>
          </a:prstGeom>
        </p:spPr>
      </p:pic>
      <p:pic>
        <p:nvPicPr>
          <p:cNvPr id="80" name="Picture 79" descr="A picture containing text&#10;&#10;Description automatically generated">
            <a:extLst>
              <a:ext uri="{FF2B5EF4-FFF2-40B4-BE49-F238E27FC236}">
                <a16:creationId xmlns:a16="http://schemas.microsoft.com/office/drawing/2014/main" id="{D2C9E861-4661-4616-A840-F3E8FEB35FB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98" y="2399335"/>
            <a:ext cx="1937388" cy="330257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1D56F20C-055F-4F20-9E82-584ADA74A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343" y="1378858"/>
            <a:ext cx="2455101" cy="4844356"/>
          </a:xfrm>
          <a:prstGeom prst="rect">
            <a:avLst/>
          </a:prstGeom>
        </p:spPr>
      </p:pic>
      <p:pic>
        <p:nvPicPr>
          <p:cNvPr id="81" name="Picture 8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A2537A6-E3C5-4151-A5FA-02366D7F63E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918" y="1932733"/>
            <a:ext cx="2029834" cy="368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417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/>
      <p:bldP spid="50" grpId="0" animBg="1"/>
      <p:bldP spid="51" grpId="0" animBg="1"/>
      <p:bldP spid="53" grpId="0"/>
      <p:bldP spid="54" grpId="0"/>
      <p:bldP spid="60" grpId="0" animBg="1"/>
      <p:bldP spid="61" grpId="0" animBg="1"/>
      <p:bldP spid="63" grpId="0" animBg="1"/>
      <p:bldP spid="6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3B7B825-B60F-4785-B769-1A4DAD44A3F5}"/>
              </a:ext>
            </a:extLst>
          </p:cNvPr>
          <p:cNvGrpSpPr/>
          <p:nvPr/>
        </p:nvGrpSpPr>
        <p:grpSpPr>
          <a:xfrm flipH="1">
            <a:off x="-43833" y="0"/>
            <a:ext cx="12192005" cy="6858000"/>
            <a:chOff x="-1" y="0"/>
            <a:chExt cx="12192005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F099F77-6E5A-4E38-A3B8-98E11E329799}"/>
                </a:ext>
              </a:extLst>
            </p:cNvPr>
            <p:cNvSpPr/>
            <p:nvPr/>
          </p:nvSpPr>
          <p:spPr>
            <a:xfrm flipH="1">
              <a:off x="-1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9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AB66486-E515-4712-B7D3-BEB5D1415F96}"/>
                </a:ext>
              </a:extLst>
            </p:cNvPr>
            <p:cNvSpPr/>
            <p:nvPr/>
          </p:nvSpPr>
          <p:spPr>
            <a:xfrm rot="16200000" flipH="1">
              <a:off x="5803901" y="469901"/>
              <a:ext cx="6857999" cy="59182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50000"/>
                    <a:alpha val="44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76150C0F-A8B1-44F3-9BB1-1142F6FFC6F0}"/>
                </a:ext>
              </a:extLst>
            </p:cNvPr>
            <p:cNvSpPr/>
            <p:nvPr/>
          </p:nvSpPr>
          <p:spPr>
            <a:xfrm rot="16200000">
              <a:off x="7391403" y="2057399"/>
              <a:ext cx="5857875" cy="3743326"/>
            </a:xfrm>
            <a:prstGeom prst="rtTriangle">
              <a:avLst/>
            </a:prstGeom>
            <a:solidFill>
              <a:schemeClr val="accent2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&amp;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54AE81-D47C-4B2B-B85B-F4F9A29ED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6878" y="1525332"/>
            <a:ext cx="3431458" cy="1424346"/>
          </a:xfrm>
        </p:spPr>
        <p:txBody>
          <a:bodyPr/>
          <a:lstStyle/>
          <a:p>
            <a:pPr algn="r"/>
            <a:r>
              <a:rPr lang="en-US" dirty="0"/>
              <a:t>XÂY DỰNG</a:t>
            </a:r>
            <a:br>
              <a:rPr lang="en-US" dirty="0"/>
            </a:br>
            <a:r>
              <a:rPr lang="en-US" dirty="0"/>
              <a:t>PHẦN MỀM</a:t>
            </a:r>
          </a:p>
        </p:txBody>
      </p:sp>
      <p:pic>
        <p:nvPicPr>
          <p:cNvPr id="4" name="Content Placeholder 3" descr="A computer sitting on top of a table&#10;&#10;Description automatically generated">
            <a:extLst>
              <a:ext uri="{FF2B5EF4-FFF2-40B4-BE49-F238E27FC236}">
                <a16:creationId xmlns:a16="http://schemas.microsoft.com/office/drawing/2014/main" id="{18949ECC-89C3-4E01-B96B-6018B9DD7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2550" y="423705"/>
            <a:ext cx="9365692" cy="6243796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76A926D-20E4-42C2-969B-F82A3012189F}"/>
              </a:ext>
            </a:extLst>
          </p:cNvPr>
          <p:cNvGrpSpPr/>
          <p:nvPr/>
        </p:nvGrpSpPr>
        <p:grpSpPr>
          <a:xfrm rot="10800000">
            <a:off x="7216877" y="5456232"/>
            <a:ext cx="3431460" cy="1"/>
            <a:chOff x="1523994" y="3509963"/>
            <a:chExt cx="16178965" cy="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7B710D0-391B-4E2F-8163-EB46CD0C5FDF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2079810" y="3509963"/>
              <a:ext cx="15623149" cy="0"/>
            </a:xfrm>
            <a:prstGeom prst="line">
              <a:avLst/>
            </a:prstGeom>
            <a:ln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4ABA84D-FF32-46E4-AC43-397951EC9A70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4" y="3509964"/>
              <a:ext cx="3127828" cy="0"/>
            </a:xfrm>
            <a:prstGeom prst="line">
              <a:avLst/>
            </a:prstGeom>
            <a:ln w="63500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Picture 26" descr="A picture containing person, standing, holding, wearing&#10;&#10;Description automatically generated">
            <a:extLst>
              <a:ext uri="{FF2B5EF4-FFF2-40B4-BE49-F238E27FC236}">
                <a16:creationId xmlns:a16="http://schemas.microsoft.com/office/drawing/2014/main" id="{1710FB7C-C225-461A-8B62-BB719953A91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28" y="1625600"/>
            <a:ext cx="5042522" cy="3162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9BBC1BB-7A28-4F11-ACDE-F63A79FCC1E7}"/>
              </a:ext>
            </a:extLst>
          </p:cNvPr>
          <p:cNvSpPr txBox="1"/>
          <p:nvPr/>
        </p:nvSpPr>
        <p:spPr>
          <a:xfrm>
            <a:off x="6342534" y="2860262"/>
            <a:ext cx="3549445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Ý </a:t>
            </a:r>
            <a:r>
              <a:rPr lang="en-US" sz="2400" dirty="0" err="1">
                <a:solidFill>
                  <a:schemeClr val="bg1"/>
                </a:solidFill>
                <a:latin typeface="+mj-lt"/>
              </a:rPr>
              <a:t>Tưởng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CB513A-0615-4CA3-B892-437E936C118E}"/>
              </a:ext>
            </a:extLst>
          </p:cNvPr>
          <p:cNvSpPr txBox="1"/>
          <p:nvPr/>
        </p:nvSpPr>
        <p:spPr>
          <a:xfrm>
            <a:off x="6615858" y="3833623"/>
            <a:ext cx="3549445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 err="1">
                <a:solidFill>
                  <a:schemeClr val="bg1"/>
                </a:solidFill>
                <a:latin typeface="+mj-lt"/>
              </a:rPr>
              <a:t>Thực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+mj-lt"/>
              </a:rPr>
              <a:t>Hiện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4306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12192000" cy="2210338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Rectangle 48"/>
          <p:cNvSpPr>
            <a:spLocks noChangeArrowheads="1"/>
          </p:cNvSpPr>
          <p:nvPr/>
        </p:nvSpPr>
        <p:spPr bwMode="auto">
          <a:xfrm>
            <a:off x="31435" y="1326317"/>
            <a:ext cx="12188890" cy="5531683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dirty="0"/>
          </a:p>
        </p:txBody>
      </p:sp>
      <p:sp>
        <p:nvSpPr>
          <p:cNvPr id="4" name="Freeform 7"/>
          <p:cNvSpPr>
            <a:spLocks/>
          </p:cNvSpPr>
          <p:nvPr/>
        </p:nvSpPr>
        <p:spPr bwMode="auto">
          <a:xfrm>
            <a:off x="10781752" y="73439"/>
            <a:ext cx="2995886" cy="1489199"/>
          </a:xfrm>
          <a:custGeom>
            <a:avLst/>
            <a:gdLst>
              <a:gd name="T0" fmla="*/ 0 w 2227"/>
              <a:gd name="T1" fmla="*/ 1107 h 1107"/>
              <a:gd name="T2" fmla="*/ 2227 w 2227"/>
              <a:gd name="T3" fmla="*/ 1107 h 1107"/>
              <a:gd name="T4" fmla="*/ 1121 w 2227"/>
              <a:gd name="T5" fmla="*/ 0 h 1107"/>
              <a:gd name="T6" fmla="*/ 0 w 2227"/>
              <a:gd name="T7" fmla="*/ 110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8"/>
          <p:cNvSpPr>
            <a:spLocks/>
          </p:cNvSpPr>
          <p:nvPr/>
        </p:nvSpPr>
        <p:spPr bwMode="auto">
          <a:xfrm>
            <a:off x="8212883" y="980142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19"/>
          <p:cNvSpPr>
            <a:spLocks/>
          </p:cNvSpPr>
          <p:nvPr/>
        </p:nvSpPr>
        <p:spPr bwMode="auto">
          <a:xfrm>
            <a:off x="9427288" y="709745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3"/>
          <p:cNvSpPr>
            <a:spLocks/>
          </p:cNvSpPr>
          <p:nvPr/>
        </p:nvSpPr>
        <p:spPr bwMode="auto">
          <a:xfrm>
            <a:off x="11273234" y="1229014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14"/>
          <p:cNvSpPr>
            <a:spLocks/>
          </p:cNvSpPr>
          <p:nvPr/>
        </p:nvSpPr>
        <p:spPr bwMode="auto">
          <a:xfrm>
            <a:off x="9171688" y="1308385"/>
            <a:ext cx="511197" cy="254253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5"/>
          <p:cNvSpPr>
            <a:spLocks/>
          </p:cNvSpPr>
          <p:nvPr/>
        </p:nvSpPr>
        <p:spPr bwMode="auto">
          <a:xfrm>
            <a:off x="8983352" y="1397171"/>
            <a:ext cx="333624" cy="165467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-28325" y="980142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9"/>
          <p:cNvSpPr>
            <a:spLocks/>
          </p:cNvSpPr>
          <p:nvPr/>
        </p:nvSpPr>
        <p:spPr bwMode="auto">
          <a:xfrm>
            <a:off x="-992576" y="709745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3"/>
          <p:cNvSpPr>
            <a:spLocks/>
          </p:cNvSpPr>
          <p:nvPr/>
        </p:nvSpPr>
        <p:spPr bwMode="auto">
          <a:xfrm>
            <a:off x="853370" y="1229014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51"/>
          <p:cNvSpPr>
            <a:spLocks/>
          </p:cNvSpPr>
          <p:nvPr/>
        </p:nvSpPr>
        <p:spPr bwMode="auto">
          <a:xfrm>
            <a:off x="-663933" y="1563000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51"/>
          <p:cNvSpPr>
            <a:spLocks/>
          </p:cNvSpPr>
          <p:nvPr/>
        </p:nvSpPr>
        <p:spPr bwMode="auto">
          <a:xfrm>
            <a:off x="9763778" y="1563000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51"/>
          <p:cNvSpPr>
            <a:spLocks/>
          </p:cNvSpPr>
          <p:nvPr/>
        </p:nvSpPr>
        <p:spPr bwMode="auto">
          <a:xfrm>
            <a:off x="8616906" y="1563000"/>
            <a:ext cx="700070" cy="347692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51"/>
          <p:cNvSpPr>
            <a:spLocks/>
          </p:cNvSpPr>
          <p:nvPr/>
        </p:nvSpPr>
        <p:spPr bwMode="auto">
          <a:xfrm>
            <a:off x="10959405" y="1562999"/>
            <a:ext cx="3630126" cy="1802913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51"/>
          <p:cNvSpPr>
            <a:spLocks/>
          </p:cNvSpPr>
          <p:nvPr/>
        </p:nvSpPr>
        <p:spPr bwMode="auto">
          <a:xfrm>
            <a:off x="11360415" y="1563000"/>
            <a:ext cx="536540" cy="266474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0" name="Group 89"/>
          <p:cNvGrpSpPr/>
          <p:nvPr/>
        </p:nvGrpSpPr>
        <p:grpSpPr>
          <a:xfrm>
            <a:off x="3273823" y="219072"/>
            <a:ext cx="8462323" cy="1151539"/>
            <a:chOff x="3273823" y="-1579979"/>
            <a:chExt cx="8462323" cy="1151539"/>
          </a:xfrm>
        </p:grpSpPr>
        <p:sp>
          <p:nvSpPr>
            <p:cNvPr id="68" name="Oval 58"/>
            <p:cNvSpPr>
              <a:spLocks noChangeArrowheads="1"/>
            </p:cNvSpPr>
            <p:nvPr/>
          </p:nvSpPr>
          <p:spPr bwMode="auto">
            <a:xfrm>
              <a:off x="5450338" y="-502429"/>
              <a:ext cx="72644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59"/>
            <p:cNvSpPr>
              <a:spLocks noChangeArrowheads="1"/>
            </p:cNvSpPr>
            <p:nvPr/>
          </p:nvSpPr>
          <p:spPr bwMode="auto">
            <a:xfrm>
              <a:off x="8782823" y="-1505282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60"/>
            <p:cNvSpPr>
              <a:spLocks noChangeArrowheads="1"/>
            </p:cNvSpPr>
            <p:nvPr/>
          </p:nvSpPr>
          <p:spPr bwMode="auto">
            <a:xfrm>
              <a:off x="6211676" y="-557584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61"/>
            <p:cNvSpPr>
              <a:spLocks noChangeArrowheads="1"/>
            </p:cNvSpPr>
            <p:nvPr/>
          </p:nvSpPr>
          <p:spPr bwMode="auto">
            <a:xfrm>
              <a:off x="3744983" y="-928464"/>
              <a:ext cx="72644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62"/>
            <p:cNvSpPr>
              <a:spLocks noChangeArrowheads="1"/>
            </p:cNvSpPr>
            <p:nvPr/>
          </p:nvSpPr>
          <p:spPr bwMode="auto">
            <a:xfrm>
              <a:off x="4880380" y="-896589"/>
              <a:ext cx="7533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63"/>
            <p:cNvSpPr>
              <a:spLocks noChangeArrowheads="1"/>
            </p:cNvSpPr>
            <p:nvPr/>
          </p:nvSpPr>
          <p:spPr bwMode="auto">
            <a:xfrm>
              <a:off x="6848490" y="-1103758"/>
              <a:ext cx="76680" cy="73989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Oval 64"/>
            <p:cNvSpPr>
              <a:spLocks noChangeArrowheads="1"/>
            </p:cNvSpPr>
            <p:nvPr/>
          </p:nvSpPr>
          <p:spPr bwMode="auto">
            <a:xfrm>
              <a:off x="6277220" y="-1088287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65"/>
            <p:cNvSpPr>
              <a:spLocks noChangeArrowheads="1"/>
            </p:cNvSpPr>
            <p:nvPr/>
          </p:nvSpPr>
          <p:spPr bwMode="auto">
            <a:xfrm>
              <a:off x="8325596" y="-618564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66"/>
            <p:cNvSpPr>
              <a:spLocks noChangeArrowheads="1"/>
            </p:cNvSpPr>
            <p:nvPr/>
          </p:nvSpPr>
          <p:spPr bwMode="auto">
            <a:xfrm>
              <a:off x="4670520" y="-1297391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Oval 67"/>
            <p:cNvSpPr>
              <a:spLocks noChangeArrowheads="1"/>
            </p:cNvSpPr>
            <p:nvPr/>
          </p:nvSpPr>
          <p:spPr bwMode="auto">
            <a:xfrm>
              <a:off x="4361279" y="-563432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Oval 68"/>
            <p:cNvSpPr>
              <a:spLocks noChangeArrowheads="1"/>
            </p:cNvSpPr>
            <p:nvPr/>
          </p:nvSpPr>
          <p:spPr bwMode="auto">
            <a:xfrm>
              <a:off x="9297913" y="-856961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Oval 69"/>
            <p:cNvSpPr>
              <a:spLocks noChangeArrowheads="1"/>
            </p:cNvSpPr>
            <p:nvPr/>
          </p:nvSpPr>
          <p:spPr bwMode="auto">
            <a:xfrm>
              <a:off x="11127922" y="-1001845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Oval 70"/>
            <p:cNvSpPr>
              <a:spLocks noChangeArrowheads="1"/>
            </p:cNvSpPr>
            <p:nvPr/>
          </p:nvSpPr>
          <p:spPr bwMode="auto">
            <a:xfrm>
              <a:off x="10705680" y="-1528630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 71"/>
            <p:cNvSpPr>
              <a:spLocks noChangeArrowheads="1"/>
            </p:cNvSpPr>
            <p:nvPr/>
          </p:nvSpPr>
          <p:spPr bwMode="auto">
            <a:xfrm>
              <a:off x="7440402" y="-68672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72"/>
            <p:cNvSpPr>
              <a:spLocks noChangeArrowheads="1"/>
            </p:cNvSpPr>
            <p:nvPr/>
          </p:nvSpPr>
          <p:spPr bwMode="auto">
            <a:xfrm>
              <a:off x="7380314" y="-1098865"/>
              <a:ext cx="76680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Oval 73"/>
            <p:cNvSpPr>
              <a:spLocks noChangeArrowheads="1"/>
            </p:cNvSpPr>
            <p:nvPr/>
          </p:nvSpPr>
          <p:spPr bwMode="auto">
            <a:xfrm>
              <a:off x="3273823" y="-1299228"/>
              <a:ext cx="7264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Oval 74"/>
            <p:cNvSpPr>
              <a:spLocks noChangeArrowheads="1"/>
            </p:cNvSpPr>
            <p:nvPr/>
          </p:nvSpPr>
          <p:spPr bwMode="auto">
            <a:xfrm>
              <a:off x="5818023" y="-1579979"/>
              <a:ext cx="7264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Oval 75"/>
            <p:cNvSpPr>
              <a:spLocks noChangeArrowheads="1"/>
            </p:cNvSpPr>
            <p:nvPr/>
          </p:nvSpPr>
          <p:spPr bwMode="auto">
            <a:xfrm>
              <a:off x="6956110" y="-896589"/>
              <a:ext cx="76680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76"/>
            <p:cNvSpPr>
              <a:spLocks noChangeArrowheads="1"/>
            </p:cNvSpPr>
            <p:nvPr/>
          </p:nvSpPr>
          <p:spPr bwMode="auto">
            <a:xfrm>
              <a:off x="11662157" y="-1286484"/>
              <a:ext cx="73989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77"/>
            <p:cNvSpPr>
              <a:spLocks noChangeArrowheads="1"/>
            </p:cNvSpPr>
            <p:nvPr/>
          </p:nvSpPr>
          <p:spPr bwMode="auto">
            <a:xfrm>
              <a:off x="9845429" y="-899050"/>
              <a:ext cx="7533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78"/>
            <p:cNvSpPr>
              <a:spLocks noChangeArrowheads="1"/>
            </p:cNvSpPr>
            <p:nvPr/>
          </p:nvSpPr>
          <p:spPr bwMode="auto">
            <a:xfrm>
              <a:off x="10735070" y="-823945"/>
              <a:ext cx="76680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79"/>
            <p:cNvSpPr>
              <a:spLocks noChangeArrowheads="1"/>
            </p:cNvSpPr>
            <p:nvPr/>
          </p:nvSpPr>
          <p:spPr bwMode="auto">
            <a:xfrm>
              <a:off x="8007945" y="-1393167"/>
              <a:ext cx="73989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826809" y="589490"/>
            <a:ext cx="2245808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4000" b="1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Ý TƯỞNG</a:t>
            </a:r>
            <a:endParaRPr lang="en-US" sz="4000" b="1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961065D-4746-42EF-9171-2ED8EEBB82E1}"/>
              </a:ext>
            </a:extLst>
          </p:cNvPr>
          <p:cNvSpPr/>
          <p:nvPr/>
        </p:nvSpPr>
        <p:spPr>
          <a:xfrm>
            <a:off x="213006" y="2161752"/>
            <a:ext cx="2553873" cy="26669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endParaRPr lang="en-US" dirty="0"/>
          </a:p>
        </p:txBody>
      </p:sp>
      <p:cxnSp>
        <p:nvCxnSpPr>
          <p:cNvPr id="44" name="Elbow Connector 4">
            <a:extLst>
              <a:ext uri="{FF2B5EF4-FFF2-40B4-BE49-F238E27FC236}">
                <a16:creationId xmlns:a16="http://schemas.microsoft.com/office/drawing/2014/main" id="{B09587C7-AC60-412D-8374-1C904B75A714}"/>
              </a:ext>
            </a:extLst>
          </p:cNvPr>
          <p:cNvCxnSpPr>
            <a:cxnSpLocks/>
            <a:stCxn id="43" idx="7"/>
          </p:cNvCxnSpPr>
          <p:nvPr/>
        </p:nvCxnSpPr>
        <p:spPr>
          <a:xfrm rot="5400000" flipH="1" flipV="1">
            <a:off x="2778645" y="1591043"/>
            <a:ext cx="575507" cy="1347051"/>
          </a:xfrm>
          <a:prstGeom prst="bentConnector2">
            <a:avLst/>
          </a:prstGeom>
          <a:ln cap="rnd">
            <a:solidFill>
              <a:schemeClr val="bg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AA01CE5-21F2-48A3-8BE6-9D15620A8C6D}"/>
              </a:ext>
            </a:extLst>
          </p:cNvPr>
          <p:cNvSpPr/>
          <p:nvPr/>
        </p:nvSpPr>
        <p:spPr>
          <a:xfrm>
            <a:off x="3768249" y="1348739"/>
            <a:ext cx="2890982" cy="125614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endParaRPr lang="en-US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FDB9A6B-FE12-475C-B1F3-9F358C818D79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2733301" y="3675090"/>
            <a:ext cx="1011682" cy="2226"/>
          </a:xfrm>
          <a:prstGeom prst="straightConnector1">
            <a:avLst/>
          </a:prstGeom>
          <a:ln cap="rnd">
            <a:solidFill>
              <a:schemeClr val="bg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E660FC40-3494-449D-9B71-76C97C0867E1}"/>
              </a:ext>
            </a:extLst>
          </p:cNvPr>
          <p:cNvSpPr/>
          <p:nvPr/>
        </p:nvSpPr>
        <p:spPr>
          <a:xfrm>
            <a:off x="3744983" y="2961498"/>
            <a:ext cx="2890982" cy="143163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hết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endParaRPr lang="en-US" dirty="0"/>
          </a:p>
        </p:txBody>
      </p:sp>
      <p:cxnSp>
        <p:nvCxnSpPr>
          <p:cNvPr id="48" name="Elbow Connector 12">
            <a:extLst>
              <a:ext uri="{FF2B5EF4-FFF2-40B4-BE49-F238E27FC236}">
                <a16:creationId xmlns:a16="http://schemas.microsoft.com/office/drawing/2014/main" id="{8475071D-0DD7-4D34-9DEC-15DD28D4DB25}"/>
              </a:ext>
            </a:extLst>
          </p:cNvPr>
          <p:cNvCxnSpPr>
            <a:cxnSpLocks/>
            <a:stCxn id="43" idx="5"/>
            <a:endCxn id="49" idx="1"/>
          </p:cNvCxnSpPr>
          <p:nvPr/>
        </p:nvCxnSpPr>
        <p:spPr>
          <a:xfrm rot="16200000" flipH="1">
            <a:off x="2473457" y="4357573"/>
            <a:ext cx="1203604" cy="1364772"/>
          </a:xfrm>
          <a:prstGeom prst="bentConnector2">
            <a:avLst/>
          </a:prstGeom>
          <a:ln cap="rnd">
            <a:solidFill>
              <a:schemeClr val="bg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B29E0BAE-9026-4F0C-B2AE-1B1B34BFCCC5}"/>
              </a:ext>
            </a:extLst>
          </p:cNvPr>
          <p:cNvSpPr/>
          <p:nvPr/>
        </p:nvSpPr>
        <p:spPr>
          <a:xfrm>
            <a:off x="3757645" y="4780140"/>
            <a:ext cx="2890982" cy="1723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Tình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trạng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hoàn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thành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trễ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hạn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sắp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tới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628E9F6-FFC4-4043-B6D8-141A2CB6D4D0}"/>
              </a:ext>
            </a:extLst>
          </p:cNvPr>
          <p:cNvCxnSpPr/>
          <p:nvPr/>
        </p:nvCxnSpPr>
        <p:spPr>
          <a:xfrm>
            <a:off x="7278255" y="1060218"/>
            <a:ext cx="0" cy="5443164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17">
            <a:extLst>
              <a:ext uri="{FF2B5EF4-FFF2-40B4-BE49-F238E27FC236}">
                <a16:creationId xmlns:a16="http://schemas.microsoft.com/office/drawing/2014/main" id="{79565904-D3C6-40DE-8D75-2853D57D1748}"/>
              </a:ext>
            </a:extLst>
          </p:cNvPr>
          <p:cNvSpPr/>
          <p:nvPr/>
        </p:nvSpPr>
        <p:spPr>
          <a:xfrm>
            <a:off x="8649853" y="986327"/>
            <a:ext cx="2854037" cy="537752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</a:rPr>
              <a:t>Xây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dựng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ứng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dụng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quản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lý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các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công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việc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với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những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thành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phần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như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trên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852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 animBg="1"/>
      <p:bldP spid="47" grpId="0" animBg="1"/>
      <p:bldP spid="49" grpId="0" animBg="1"/>
      <p:bldP spid="5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12192000" cy="2210338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Rectangle 48"/>
          <p:cNvSpPr>
            <a:spLocks noChangeArrowheads="1"/>
          </p:cNvSpPr>
          <p:nvPr/>
        </p:nvSpPr>
        <p:spPr bwMode="auto">
          <a:xfrm>
            <a:off x="3110" y="1326317"/>
            <a:ext cx="12188890" cy="5531683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dirty="0"/>
          </a:p>
        </p:txBody>
      </p:sp>
      <p:sp>
        <p:nvSpPr>
          <p:cNvPr id="4" name="Freeform 7"/>
          <p:cNvSpPr>
            <a:spLocks/>
          </p:cNvSpPr>
          <p:nvPr/>
        </p:nvSpPr>
        <p:spPr bwMode="auto">
          <a:xfrm>
            <a:off x="10781752" y="73439"/>
            <a:ext cx="2995886" cy="1489199"/>
          </a:xfrm>
          <a:custGeom>
            <a:avLst/>
            <a:gdLst>
              <a:gd name="T0" fmla="*/ 0 w 2227"/>
              <a:gd name="T1" fmla="*/ 1107 h 1107"/>
              <a:gd name="T2" fmla="*/ 2227 w 2227"/>
              <a:gd name="T3" fmla="*/ 1107 h 1107"/>
              <a:gd name="T4" fmla="*/ 1121 w 2227"/>
              <a:gd name="T5" fmla="*/ 0 h 1107"/>
              <a:gd name="T6" fmla="*/ 0 w 2227"/>
              <a:gd name="T7" fmla="*/ 110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8"/>
          <p:cNvSpPr>
            <a:spLocks/>
          </p:cNvSpPr>
          <p:nvPr/>
        </p:nvSpPr>
        <p:spPr bwMode="auto">
          <a:xfrm>
            <a:off x="8212883" y="980142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19"/>
          <p:cNvSpPr>
            <a:spLocks/>
          </p:cNvSpPr>
          <p:nvPr/>
        </p:nvSpPr>
        <p:spPr bwMode="auto">
          <a:xfrm>
            <a:off x="9427288" y="709745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3"/>
          <p:cNvSpPr>
            <a:spLocks/>
          </p:cNvSpPr>
          <p:nvPr/>
        </p:nvSpPr>
        <p:spPr bwMode="auto">
          <a:xfrm>
            <a:off x="11273234" y="1229014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14"/>
          <p:cNvSpPr>
            <a:spLocks/>
          </p:cNvSpPr>
          <p:nvPr/>
        </p:nvSpPr>
        <p:spPr bwMode="auto">
          <a:xfrm>
            <a:off x="9171688" y="1308385"/>
            <a:ext cx="511197" cy="254253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5"/>
          <p:cNvSpPr>
            <a:spLocks/>
          </p:cNvSpPr>
          <p:nvPr/>
        </p:nvSpPr>
        <p:spPr bwMode="auto">
          <a:xfrm>
            <a:off x="8983352" y="1397171"/>
            <a:ext cx="333624" cy="165467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-28325" y="980142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9"/>
          <p:cNvSpPr>
            <a:spLocks/>
          </p:cNvSpPr>
          <p:nvPr/>
        </p:nvSpPr>
        <p:spPr bwMode="auto">
          <a:xfrm>
            <a:off x="-992576" y="709745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3"/>
          <p:cNvSpPr>
            <a:spLocks/>
          </p:cNvSpPr>
          <p:nvPr/>
        </p:nvSpPr>
        <p:spPr bwMode="auto">
          <a:xfrm>
            <a:off x="853370" y="1229014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51"/>
          <p:cNvSpPr>
            <a:spLocks/>
          </p:cNvSpPr>
          <p:nvPr/>
        </p:nvSpPr>
        <p:spPr bwMode="auto">
          <a:xfrm>
            <a:off x="-663933" y="1563000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51"/>
          <p:cNvSpPr>
            <a:spLocks/>
          </p:cNvSpPr>
          <p:nvPr/>
        </p:nvSpPr>
        <p:spPr bwMode="auto">
          <a:xfrm>
            <a:off x="9763778" y="1563000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51"/>
          <p:cNvSpPr>
            <a:spLocks/>
          </p:cNvSpPr>
          <p:nvPr/>
        </p:nvSpPr>
        <p:spPr bwMode="auto">
          <a:xfrm>
            <a:off x="8616906" y="1563000"/>
            <a:ext cx="700070" cy="347692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51"/>
          <p:cNvSpPr>
            <a:spLocks/>
          </p:cNvSpPr>
          <p:nvPr/>
        </p:nvSpPr>
        <p:spPr bwMode="auto">
          <a:xfrm>
            <a:off x="10959405" y="1562999"/>
            <a:ext cx="3630126" cy="1802913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51"/>
          <p:cNvSpPr>
            <a:spLocks/>
          </p:cNvSpPr>
          <p:nvPr/>
        </p:nvSpPr>
        <p:spPr bwMode="auto">
          <a:xfrm>
            <a:off x="11360415" y="1563000"/>
            <a:ext cx="536540" cy="266474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0" name="Group 89"/>
          <p:cNvGrpSpPr/>
          <p:nvPr/>
        </p:nvGrpSpPr>
        <p:grpSpPr>
          <a:xfrm>
            <a:off x="3273823" y="219072"/>
            <a:ext cx="8462323" cy="1151539"/>
            <a:chOff x="3273823" y="-1579979"/>
            <a:chExt cx="8462323" cy="1151539"/>
          </a:xfrm>
        </p:grpSpPr>
        <p:sp>
          <p:nvSpPr>
            <p:cNvPr id="68" name="Oval 58"/>
            <p:cNvSpPr>
              <a:spLocks noChangeArrowheads="1"/>
            </p:cNvSpPr>
            <p:nvPr/>
          </p:nvSpPr>
          <p:spPr bwMode="auto">
            <a:xfrm>
              <a:off x="5450338" y="-502429"/>
              <a:ext cx="72644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59"/>
            <p:cNvSpPr>
              <a:spLocks noChangeArrowheads="1"/>
            </p:cNvSpPr>
            <p:nvPr/>
          </p:nvSpPr>
          <p:spPr bwMode="auto">
            <a:xfrm>
              <a:off x="8782823" y="-1505282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60"/>
            <p:cNvSpPr>
              <a:spLocks noChangeArrowheads="1"/>
            </p:cNvSpPr>
            <p:nvPr/>
          </p:nvSpPr>
          <p:spPr bwMode="auto">
            <a:xfrm>
              <a:off x="6211676" y="-557584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61"/>
            <p:cNvSpPr>
              <a:spLocks noChangeArrowheads="1"/>
            </p:cNvSpPr>
            <p:nvPr/>
          </p:nvSpPr>
          <p:spPr bwMode="auto">
            <a:xfrm>
              <a:off x="3744983" y="-928464"/>
              <a:ext cx="72644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62"/>
            <p:cNvSpPr>
              <a:spLocks noChangeArrowheads="1"/>
            </p:cNvSpPr>
            <p:nvPr/>
          </p:nvSpPr>
          <p:spPr bwMode="auto">
            <a:xfrm>
              <a:off x="4880380" y="-896589"/>
              <a:ext cx="7533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63"/>
            <p:cNvSpPr>
              <a:spLocks noChangeArrowheads="1"/>
            </p:cNvSpPr>
            <p:nvPr/>
          </p:nvSpPr>
          <p:spPr bwMode="auto">
            <a:xfrm>
              <a:off x="6848490" y="-1103758"/>
              <a:ext cx="76680" cy="73989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Oval 64"/>
            <p:cNvSpPr>
              <a:spLocks noChangeArrowheads="1"/>
            </p:cNvSpPr>
            <p:nvPr/>
          </p:nvSpPr>
          <p:spPr bwMode="auto">
            <a:xfrm>
              <a:off x="6277220" y="-1088287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65"/>
            <p:cNvSpPr>
              <a:spLocks noChangeArrowheads="1"/>
            </p:cNvSpPr>
            <p:nvPr/>
          </p:nvSpPr>
          <p:spPr bwMode="auto">
            <a:xfrm>
              <a:off x="8325596" y="-618564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66"/>
            <p:cNvSpPr>
              <a:spLocks noChangeArrowheads="1"/>
            </p:cNvSpPr>
            <p:nvPr/>
          </p:nvSpPr>
          <p:spPr bwMode="auto">
            <a:xfrm>
              <a:off x="4670520" y="-1297391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Oval 67"/>
            <p:cNvSpPr>
              <a:spLocks noChangeArrowheads="1"/>
            </p:cNvSpPr>
            <p:nvPr/>
          </p:nvSpPr>
          <p:spPr bwMode="auto">
            <a:xfrm>
              <a:off x="4361279" y="-563432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Oval 68"/>
            <p:cNvSpPr>
              <a:spLocks noChangeArrowheads="1"/>
            </p:cNvSpPr>
            <p:nvPr/>
          </p:nvSpPr>
          <p:spPr bwMode="auto">
            <a:xfrm>
              <a:off x="9297913" y="-856961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Oval 69"/>
            <p:cNvSpPr>
              <a:spLocks noChangeArrowheads="1"/>
            </p:cNvSpPr>
            <p:nvPr/>
          </p:nvSpPr>
          <p:spPr bwMode="auto">
            <a:xfrm>
              <a:off x="11127922" y="-1001845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Oval 70"/>
            <p:cNvSpPr>
              <a:spLocks noChangeArrowheads="1"/>
            </p:cNvSpPr>
            <p:nvPr/>
          </p:nvSpPr>
          <p:spPr bwMode="auto">
            <a:xfrm>
              <a:off x="10705680" y="-1528630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 71"/>
            <p:cNvSpPr>
              <a:spLocks noChangeArrowheads="1"/>
            </p:cNvSpPr>
            <p:nvPr/>
          </p:nvSpPr>
          <p:spPr bwMode="auto">
            <a:xfrm>
              <a:off x="7440402" y="-68672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72"/>
            <p:cNvSpPr>
              <a:spLocks noChangeArrowheads="1"/>
            </p:cNvSpPr>
            <p:nvPr/>
          </p:nvSpPr>
          <p:spPr bwMode="auto">
            <a:xfrm>
              <a:off x="7380314" y="-1098865"/>
              <a:ext cx="76680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Oval 73"/>
            <p:cNvSpPr>
              <a:spLocks noChangeArrowheads="1"/>
            </p:cNvSpPr>
            <p:nvPr/>
          </p:nvSpPr>
          <p:spPr bwMode="auto">
            <a:xfrm>
              <a:off x="3273823" y="-1299228"/>
              <a:ext cx="7264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Oval 74"/>
            <p:cNvSpPr>
              <a:spLocks noChangeArrowheads="1"/>
            </p:cNvSpPr>
            <p:nvPr/>
          </p:nvSpPr>
          <p:spPr bwMode="auto">
            <a:xfrm>
              <a:off x="5818023" y="-1579979"/>
              <a:ext cx="7264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Oval 75"/>
            <p:cNvSpPr>
              <a:spLocks noChangeArrowheads="1"/>
            </p:cNvSpPr>
            <p:nvPr/>
          </p:nvSpPr>
          <p:spPr bwMode="auto">
            <a:xfrm>
              <a:off x="6956110" y="-896589"/>
              <a:ext cx="76680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76"/>
            <p:cNvSpPr>
              <a:spLocks noChangeArrowheads="1"/>
            </p:cNvSpPr>
            <p:nvPr/>
          </p:nvSpPr>
          <p:spPr bwMode="auto">
            <a:xfrm>
              <a:off x="11662157" y="-1286484"/>
              <a:ext cx="73989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77"/>
            <p:cNvSpPr>
              <a:spLocks noChangeArrowheads="1"/>
            </p:cNvSpPr>
            <p:nvPr/>
          </p:nvSpPr>
          <p:spPr bwMode="auto">
            <a:xfrm>
              <a:off x="9845429" y="-899050"/>
              <a:ext cx="7533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78"/>
            <p:cNvSpPr>
              <a:spLocks noChangeArrowheads="1"/>
            </p:cNvSpPr>
            <p:nvPr/>
          </p:nvSpPr>
          <p:spPr bwMode="auto">
            <a:xfrm>
              <a:off x="10735070" y="-823945"/>
              <a:ext cx="76680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79"/>
            <p:cNvSpPr>
              <a:spLocks noChangeArrowheads="1"/>
            </p:cNvSpPr>
            <p:nvPr/>
          </p:nvSpPr>
          <p:spPr bwMode="auto">
            <a:xfrm>
              <a:off x="8007945" y="-1393167"/>
              <a:ext cx="73989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826809" y="589490"/>
            <a:ext cx="2685030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4000" b="1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THỰC HIỆN</a:t>
            </a:r>
            <a:endParaRPr lang="en-US" sz="4000" b="1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3" name="Rounded Rectangle 6">
            <a:extLst>
              <a:ext uri="{FF2B5EF4-FFF2-40B4-BE49-F238E27FC236}">
                <a16:creationId xmlns:a16="http://schemas.microsoft.com/office/drawing/2014/main" id="{EBE52FAF-EC1A-4256-84CC-876DD844C433}"/>
              </a:ext>
            </a:extLst>
          </p:cNvPr>
          <p:cNvSpPr/>
          <p:nvPr/>
        </p:nvSpPr>
        <p:spPr>
          <a:xfrm>
            <a:off x="3035075" y="1354156"/>
            <a:ext cx="2655891" cy="145220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phải</a:t>
            </a:r>
            <a:r>
              <a:rPr lang="en-US" dirty="0" smtClean="0"/>
              <a:t> </a:t>
            </a: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endParaRPr lang="en-US" dirty="0"/>
          </a:p>
        </p:txBody>
      </p:sp>
      <p:sp>
        <p:nvSpPr>
          <p:cNvPr id="44" name="Rounded Rectangle 9">
            <a:extLst>
              <a:ext uri="{FF2B5EF4-FFF2-40B4-BE49-F238E27FC236}">
                <a16:creationId xmlns:a16="http://schemas.microsoft.com/office/drawing/2014/main" id="{AB9A4ADE-B39F-4354-9C26-F04D87099F3D}"/>
              </a:ext>
            </a:extLst>
          </p:cNvPr>
          <p:cNvSpPr/>
          <p:nvPr/>
        </p:nvSpPr>
        <p:spPr>
          <a:xfrm>
            <a:off x="3074670" y="3494041"/>
            <a:ext cx="2632365" cy="118419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Listview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160F81D-8434-4B15-8159-60D122AD85E6}"/>
              </a:ext>
            </a:extLst>
          </p:cNvPr>
          <p:cNvCxnSpPr>
            <a:endCxn id="44" idx="1"/>
          </p:cNvCxnSpPr>
          <p:nvPr/>
        </p:nvCxnSpPr>
        <p:spPr>
          <a:xfrm flipV="1">
            <a:off x="2536369" y="4086140"/>
            <a:ext cx="538301" cy="6019"/>
          </a:xfrm>
          <a:prstGeom prst="straightConnector1">
            <a:avLst/>
          </a:prstGeom>
          <a:ln cap="rnd">
            <a:solidFill>
              <a:schemeClr val="bg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Không có mô tả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7" y="1334290"/>
            <a:ext cx="2539655" cy="536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/>
          <p:cNvCxnSpPr/>
          <p:nvPr/>
        </p:nvCxnSpPr>
        <p:spPr>
          <a:xfrm flipV="1">
            <a:off x="826809" y="2347744"/>
            <a:ext cx="2188029" cy="376602"/>
          </a:xfrm>
          <a:prstGeom prst="straightConnector1">
            <a:avLst/>
          </a:prstGeom>
          <a:ln cap="rnd">
            <a:solidFill>
              <a:schemeClr val="bg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334178" y="6089715"/>
            <a:ext cx="753671" cy="9427"/>
          </a:xfrm>
          <a:prstGeom prst="straightConnector1">
            <a:avLst/>
          </a:prstGeom>
          <a:ln cap="rnd">
            <a:solidFill>
              <a:schemeClr val="bg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9">
            <a:extLst>
              <a:ext uri="{FF2B5EF4-FFF2-40B4-BE49-F238E27FC236}">
                <a16:creationId xmlns:a16="http://schemas.microsoft.com/office/drawing/2014/main" id="{AB9A4ADE-B39F-4354-9C26-F04D87099F3D}"/>
              </a:ext>
            </a:extLst>
          </p:cNvPr>
          <p:cNvSpPr/>
          <p:nvPr/>
        </p:nvSpPr>
        <p:spPr>
          <a:xfrm>
            <a:off x="3087849" y="5287305"/>
            <a:ext cx="2632365" cy="118419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FloatingActionButton</a:t>
            </a:r>
            <a:r>
              <a:rPr lang="en-US" dirty="0" smtClean="0"/>
              <a:t>: </a:t>
            </a: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mới</a:t>
            </a:r>
            <a:endParaRPr lang="en-US" dirty="0"/>
          </a:p>
          <a:p>
            <a:pPr algn="ctr"/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473" y="694047"/>
            <a:ext cx="5961186" cy="604439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059" y="4397823"/>
            <a:ext cx="4829175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9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5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12192000" cy="2210338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Rectangle 48"/>
          <p:cNvSpPr>
            <a:spLocks noChangeArrowheads="1"/>
          </p:cNvSpPr>
          <p:nvPr/>
        </p:nvSpPr>
        <p:spPr bwMode="auto">
          <a:xfrm>
            <a:off x="3110" y="1326317"/>
            <a:ext cx="12188890" cy="5531683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dirty="0"/>
          </a:p>
        </p:txBody>
      </p:sp>
      <p:sp>
        <p:nvSpPr>
          <p:cNvPr id="4" name="Freeform 7"/>
          <p:cNvSpPr>
            <a:spLocks/>
          </p:cNvSpPr>
          <p:nvPr/>
        </p:nvSpPr>
        <p:spPr bwMode="auto">
          <a:xfrm>
            <a:off x="10781752" y="73439"/>
            <a:ext cx="2995886" cy="1489199"/>
          </a:xfrm>
          <a:custGeom>
            <a:avLst/>
            <a:gdLst>
              <a:gd name="T0" fmla="*/ 0 w 2227"/>
              <a:gd name="T1" fmla="*/ 1107 h 1107"/>
              <a:gd name="T2" fmla="*/ 2227 w 2227"/>
              <a:gd name="T3" fmla="*/ 1107 h 1107"/>
              <a:gd name="T4" fmla="*/ 1121 w 2227"/>
              <a:gd name="T5" fmla="*/ 0 h 1107"/>
              <a:gd name="T6" fmla="*/ 0 w 2227"/>
              <a:gd name="T7" fmla="*/ 110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8"/>
          <p:cNvSpPr>
            <a:spLocks/>
          </p:cNvSpPr>
          <p:nvPr/>
        </p:nvSpPr>
        <p:spPr bwMode="auto">
          <a:xfrm>
            <a:off x="8212883" y="980142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19"/>
          <p:cNvSpPr>
            <a:spLocks/>
          </p:cNvSpPr>
          <p:nvPr/>
        </p:nvSpPr>
        <p:spPr bwMode="auto">
          <a:xfrm>
            <a:off x="9427288" y="709745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3"/>
          <p:cNvSpPr>
            <a:spLocks/>
          </p:cNvSpPr>
          <p:nvPr/>
        </p:nvSpPr>
        <p:spPr bwMode="auto">
          <a:xfrm>
            <a:off x="11273234" y="1229014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14"/>
          <p:cNvSpPr>
            <a:spLocks/>
          </p:cNvSpPr>
          <p:nvPr/>
        </p:nvSpPr>
        <p:spPr bwMode="auto">
          <a:xfrm>
            <a:off x="9171688" y="1308385"/>
            <a:ext cx="511197" cy="254253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5"/>
          <p:cNvSpPr>
            <a:spLocks/>
          </p:cNvSpPr>
          <p:nvPr/>
        </p:nvSpPr>
        <p:spPr bwMode="auto">
          <a:xfrm>
            <a:off x="8983352" y="1397171"/>
            <a:ext cx="333624" cy="165467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-28325" y="980142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9"/>
          <p:cNvSpPr>
            <a:spLocks/>
          </p:cNvSpPr>
          <p:nvPr/>
        </p:nvSpPr>
        <p:spPr bwMode="auto">
          <a:xfrm>
            <a:off x="-992576" y="709745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3"/>
          <p:cNvSpPr>
            <a:spLocks/>
          </p:cNvSpPr>
          <p:nvPr/>
        </p:nvSpPr>
        <p:spPr bwMode="auto">
          <a:xfrm>
            <a:off x="853370" y="1229014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51"/>
          <p:cNvSpPr>
            <a:spLocks/>
          </p:cNvSpPr>
          <p:nvPr/>
        </p:nvSpPr>
        <p:spPr bwMode="auto">
          <a:xfrm>
            <a:off x="-663933" y="1563000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51"/>
          <p:cNvSpPr>
            <a:spLocks/>
          </p:cNvSpPr>
          <p:nvPr/>
        </p:nvSpPr>
        <p:spPr bwMode="auto">
          <a:xfrm>
            <a:off x="9763778" y="1563000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51"/>
          <p:cNvSpPr>
            <a:spLocks/>
          </p:cNvSpPr>
          <p:nvPr/>
        </p:nvSpPr>
        <p:spPr bwMode="auto">
          <a:xfrm>
            <a:off x="8616906" y="1563000"/>
            <a:ext cx="700070" cy="347692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51"/>
          <p:cNvSpPr>
            <a:spLocks/>
          </p:cNvSpPr>
          <p:nvPr/>
        </p:nvSpPr>
        <p:spPr bwMode="auto">
          <a:xfrm>
            <a:off x="10959405" y="1562999"/>
            <a:ext cx="3630126" cy="1802913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51"/>
          <p:cNvSpPr>
            <a:spLocks/>
          </p:cNvSpPr>
          <p:nvPr/>
        </p:nvSpPr>
        <p:spPr bwMode="auto">
          <a:xfrm>
            <a:off x="11360415" y="1563000"/>
            <a:ext cx="536540" cy="266474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0" name="Group 89"/>
          <p:cNvGrpSpPr/>
          <p:nvPr/>
        </p:nvGrpSpPr>
        <p:grpSpPr>
          <a:xfrm>
            <a:off x="3273823" y="219072"/>
            <a:ext cx="8462323" cy="1151539"/>
            <a:chOff x="3273823" y="-1579979"/>
            <a:chExt cx="8462323" cy="1151539"/>
          </a:xfrm>
        </p:grpSpPr>
        <p:sp>
          <p:nvSpPr>
            <p:cNvPr id="68" name="Oval 58"/>
            <p:cNvSpPr>
              <a:spLocks noChangeArrowheads="1"/>
            </p:cNvSpPr>
            <p:nvPr/>
          </p:nvSpPr>
          <p:spPr bwMode="auto">
            <a:xfrm>
              <a:off x="5450338" y="-502429"/>
              <a:ext cx="72644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59"/>
            <p:cNvSpPr>
              <a:spLocks noChangeArrowheads="1"/>
            </p:cNvSpPr>
            <p:nvPr/>
          </p:nvSpPr>
          <p:spPr bwMode="auto">
            <a:xfrm>
              <a:off x="8782823" y="-1505282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60"/>
            <p:cNvSpPr>
              <a:spLocks noChangeArrowheads="1"/>
            </p:cNvSpPr>
            <p:nvPr/>
          </p:nvSpPr>
          <p:spPr bwMode="auto">
            <a:xfrm>
              <a:off x="6211676" y="-557584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61"/>
            <p:cNvSpPr>
              <a:spLocks noChangeArrowheads="1"/>
            </p:cNvSpPr>
            <p:nvPr/>
          </p:nvSpPr>
          <p:spPr bwMode="auto">
            <a:xfrm>
              <a:off x="3744983" y="-928464"/>
              <a:ext cx="72644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62"/>
            <p:cNvSpPr>
              <a:spLocks noChangeArrowheads="1"/>
            </p:cNvSpPr>
            <p:nvPr/>
          </p:nvSpPr>
          <p:spPr bwMode="auto">
            <a:xfrm>
              <a:off x="4880380" y="-896589"/>
              <a:ext cx="7533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63"/>
            <p:cNvSpPr>
              <a:spLocks noChangeArrowheads="1"/>
            </p:cNvSpPr>
            <p:nvPr/>
          </p:nvSpPr>
          <p:spPr bwMode="auto">
            <a:xfrm>
              <a:off x="6848490" y="-1103758"/>
              <a:ext cx="76680" cy="73989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Oval 64"/>
            <p:cNvSpPr>
              <a:spLocks noChangeArrowheads="1"/>
            </p:cNvSpPr>
            <p:nvPr/>
          </p:nvSpPr>
          <p:spPr bwMode="auto">
            <a:xfrm>
              <a:off x="6277220" y="-1088287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65"/>
            <p:cNvSpPr>
              <a:spLocks noChangeArrowheads="1"/>
            </p:cNvSpPr>
            <p:nvPr/>
          </p:nvSpPr>
          <p:spPr bwMode="auto">
            <a:xfrm>
              <a:off x="8325596" y="-618564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66"/>
            <p:cNvSpPr>
              <a:spLocks noChangeArrowheads="1"/>
            </p:cNvSpPr>
            <p:nvPr/>
          </p:nvSpPr>
          <p:spPr bwMode="auto">
            <a:xfrm>
              <a:off x="4670520" y="-1297391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Oval 67"/>
            <p:cNvSpPr>
              <a:spLocks noChangeArrowheads="1"/>
            </p:cNvSpPr>
            <p:nvPr/>
          </p:nvSpPr>
          <p:spPr bwMode="auto">
            <a:xfrm>
              <a:off x="4361279" y="-563432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Oval 68"/>
            <p:cNvSpPr>
              <a:spLocks noChangeArrowheads="1"/>
            </p:cNvSpPr>
            <p:nvPr/>
          </p:nvSpPr>
          <p:spPr bwMode="auto">
            <a:xfrm>
              <a:off x="9297913" y="-856961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Oval 69"/>
            <p:cNvSpPr>
              <a:spLocks noChangeArrowheads="1"/>
            </p:cNvSpPr>
            <p:nvPr/>
          </p:nvSpPr>
          <p:spPr bwMode="auto">
            <a:xfrm>
              <a:off x="11127922" y="-1001845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Oval 70"/>
            <p:cNvSpPr>
              <a:spLocks noChangeArrowheads="1"/>
            </p:cNvSpPr>
            <p:nvPr/>
          </p:nvSpPr>
          <p:spPr bwMode="auto">
            <a:xfrm>
              <a:off x="10705680" y="-1528630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 71"/>
            <p:cNvSpPr>
              <a:spLocks noChangeArrowheads="1"/>
            </p:cNvSpPr>
            <p:nvPr/>
          </p:nvSpPr>
          <p:spPr bwMode="auto">
            <a:xfrm>
              <a:off x="7440402" y="-68672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72"/>
            <p:cNvSpPr>
              <a:spLocks noChangeArrowheads="1"/>
            </p:cNvSpPr>
            <p:nvPr/>
          </p:nvSpPr>
          <p:spPr bwMode="auto">
            <a:xfrm>
              <a:off x="7380314" y="-1098865"/>
              <a:ext cx="76680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Oval 73"/>
            <p:cNvSpPr>
              <a:spLocks noChangeArrowheads="1"/>
            </p:cNvSpPr>
            <p:nvPr/>
          </p:nvSpPr>
          <p:spPr bwMode="auto">
            <a:xfrm>
              <a:off x="3273823" y="-1299228"/>
              <a:ext cx="7264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Oval 74"/>
            <p:cNvSpPr>
              <a:spLocks noChangeArrowheads="1"/>
            </p:cNvSpPr>
            <p:nvPr/>
          </p:nvSpPr>
          <p:spPr bwMode="auto">
            <a:xfrm>
              <a:off x="5818023" y="-1579979"/>
              <a:ext cx="7264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Oval 75"/>
            <p:cNvSpPr>
              <a:spLocks noChangeArrowheads="1"/>
            </p:cNvSpPr>
            <p:nvPr/>
          </p:nvSpPr>
          <p:spPr bwMode="auto">
            <a:xfrm>
              <a:off x="6956110" y="-896589"/>
              <a:ext cx="76680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76"/>
            <p:cNvSpPr>
              <a:spLocks noChangeArrowheads="1"/>
            </p:cNvSpPr>
            <p:nvPr/>
          </p:nvSpPr>
          <p:spPr bwMode="auto">
            <a:xfrm>
              <a:off x="11662157" y="-1286484"/>
              <a:ext cx="73989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77"/>
            <p:cNvSpPr>
              <a:spLocks noChangeArrowheads="1"/>
            </p:cNvSpPr>
            <p:nvPr/>
          </p:nvSpPr>
          <p:spPr bwMode="auto">
            <a:xfrm>
              <a:off x="9845429" y="-899050"/>
              <a:ext cx="7533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78"/>
            <p:cNvSpPr>
              <a:spLocks noChangeArrowheads="1"/>
            </p:cNvSpPr>
            <p:nvPr/>
          </p:nvSpPr>
          <p:spPr bwMode="auto">
            <a:xfrm>
              <a:off x="10735070" y="-823945"/>
              <a:ext cx="76680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79"/>
            <p:cNvSpPr>
              <a:spLocks noChangeArrowheads="1"/>
            </p:cNvSpPr>
            <p:nvPr/>
          </p:nvSpPr>
          <p:spPr bwMode="auto">
            <a:xfrm>
              <a:off x="8007945" y="-1393167"/>
              <a:ext cx="73989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826809" y="589490"/>
            <a:ext cx="2685030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4000" b="1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THỰC HIỆN</a:t>
            </a:r>
            <a:endParaRPr lang="en-US" sz="4000" b="1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050" name="Picture 2" descr="Không có mô tả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08" y="1319511"/>
            <a:ext cx="2658419" cy="551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ounded Rectangle 17"/>
          <p:cNvSpPr/>
          <p:nvPr/>
        </p:nvSpPr>
        <p:spPr>
          <a:xfrm>
            <a:off x="4746342" y="2426433"/>
            <a:ext cx="6321566" cy="30242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tx1"/>
                </a:solidFill>
              </a:rPr>
              <a:t>Font </a:t>
            </a:r>
            <a:r>
              <a:rPr lang="en-US" dirty="0" err="1" smtClean="0">
                <a:solidFill>
                  <a:schemeClr val="tx1"/>
                </a:solidFill>
              </a:rPr>
              <a:t>chữ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màu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đen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cho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các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công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việc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sắp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tới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thời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hạn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còn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lại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để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hoàn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thành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công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việc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B050"/>
                </a:solidFill>
              </a:rPr>
              <a:t>Font </a:t>
            </a:r>
            <a:r>
              <a:rPr lang="en-US" dirty="0" err="1">
                <a:solidFill>
                  <a:srgbClr val="00B050"/>
                </a:solidFill>
              </a:rPr>
              <a:t>chữ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màu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 smtClean="0">
                <a:solidFill>
                  <a:srgbClr val="00B050"/>
                </a:solidFill>
              </a:rPr>
              <a:t>xanh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cho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các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công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việc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 smtClean="0">
                <a:solidFill>
                  <a:srgbClr val="00B050"/>
                </a:solidFill>
              </a:rPr>
              <a:t>hoàn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>
                <a:solidFill>
                  <a:srgbClr val="00B050"/>
                </a:solidFill>
              </a:rPr>
              <a:t>thành</a:t>
            </a:r>
            <a:r>
              <a:rPr lang="en-US" dirty="0" smtClean="0">
                <a:solidFill>
                  <a:srgbClr val="00B050"/>
                </a:solidFill>
              </a:rPr>
              <a:t>, completed.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00B05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Font </a:t>
            </a:r>
            <a:r>
              <a:rPr lang="en-US" dirty="0" err="1">
                <a:solidFill>
                  <a:srgbClr val="FF0000"/>
                </a:solidFill>
              </a:rPr>
              <a:t>chữ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màu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đen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cho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các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công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việc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trễ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hạn</a:t>
            </a:r>
            <a:r>
              <a:rPr lang="en-US" dirty="0" smtClean="0">
                <a:solidFill>
                  <a:srgbClr val="FF0000"/>
                </a:solidFill>
              </a:rPr>
              <a:t>, Time Expired.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 algn="ctr">
              <a:buFontTx/>
              <a:buChar char="-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407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12188891" cy="6210300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Freeform 8"/>
          <p:cNvSpPr>
            <a:spLocks/>
          </p:cNvSpPr>
          <p:nvPr/>
        </p:nvSpPr>
        <p:spPr bwMode="auto">
          <a:xfrm>
            <a:off x="1625922" y="5627804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6"/>
          <p:cNvSpPr>
            <a:spLocks/>
          </p:cNvSpPr>
          <p:nvPr/>
        </p:nvSpPr>
        <p:spPr bwMode="auto">
          <a:xfrm>
            <a:off x="-200025" y="5247096"/>
            <a:ext cx="1939860" cy="963204"/>
          </a:xfrm>
          <a:custGeom>
            <a:avLst/>
            <a:gdLst>
              <a:gd name="T0" fmla="*/ 0 w 1442"/>
              <a:gd name="T1" fmla="*/ 716 h 716"/>
              <a:gd name="T2" fmla="*/ 1442 w 1442"/>
              <a:gd name="T3" fmla="*/ 716 h 716"/>
              <a:gd name="T4" fmla="*/ 725 w 1442"/>
              <a:gd name="T5" fmla="*/ 0 h 716"/>
              <a:gd name="T6" fmla="*/ 0 w 1442"/>
              <a:gd name="T7" fmla="*/ 716 h 7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42" h="716">
                <a:moveTo>
                  <a:pt x="0" y="716"/>
                </a:moveTo>
                <a:lnTo>
                  <a:pt x="1442" y="716"/>
                </a:lnTo>
                <a:lnTo>
                  <a:pt x="725" y="0"/>
                </a:lnTo>
                <a:lnTo>
                  <a:pt x="0" y="716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7"/>
          <p:cNvSpPr>
            <a:spLocks/>
          </p:cNvSpPr>
          <p:nvPr/>
        </p:nvSpPr>
        <p:spPr bwMode="auto">
          <a:xfrm>
            <a:off x="10781752" y="4721101"/>
            <a:ext cx="2995886" cy="1489199"/>
          </a:xfrm>
          <a:custGeom>
            <a:avLst/>
            <a:gdLst>
              <a:gd name="T0" fmla="*/ 0 w 2227"/>
              <a:gd name="T1" fmla="*/ 1107 h 1107"/>
              <a:gd name="T2" fmla="*/ 2227 w 2227"/>
              <a:gd name="T3" fmla="*/ 1107 h 1107"/>
              <a:gd name="T4" fmla="*/ 1121 w 2227"/>
              <a:gd name="T5" fmla="*/ 0 h 1107"/>
              <a:gd name="T6" fmla="*/ 0 w 2227"/>
              <a:gd name="T7" fmla="*/ 110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8"/>
          <p:cNvSpPr>
            <a:spLocks/>
          </p:cNvSpPr>
          <p:nvPr/>
        </p:nvSpPr>
        <p:spPr bwMode="auto">
          <a:xfrm>
            <a:off x="8212883" y="5627804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9"/>
          <p:cNvSpPr>
            <a:spLocks/>
          </p:cNvSpPr>
          <p:nvPr/>
        </p:nvSpPr>
        <p:spPr bwMode="auto">
          <a:xfrm>
            <a:off x="9427288" y="5357407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48"/>
          <p:cNvSpPr>
            <a:spLocks noChangeArrowheads="1"/>
          </p:cNvSpPr>
          <p:nvPr/>
        </p:nvSpPr>
        <p:spPr bwMode="auto">
          <a:xfrm>
            <a:off x="0" y="6211815"/>
            <a:ext cx="12188890" cy="646185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8"/>
          <p:cNvSpPr>
            <a:spLocks/>
          </p:cNvSpPr>
          <p:nvPr/>
        </p:nvSpPr>
        <p:spPr bwMode="auto">
          <a:xfrm>
            <a:off x="1095299" y="5704484"/>
            <a:ext cx="1021050" cy="505816"/>
          </a:xfrm>
          <a:custGeom>
            <a:avLst/>
            <a:gdLst>
              <a:gd name="T0" fmla="*/ 0 w 759"/>
              <a:gd name="T1" fmla="*/ 376 h 376"/>
              <a:gd name="T2" fmla="*/ 759 w 759"/>
              <a:gd name="T3" fmla="*/ 376 h 376"/>
              <a:gd name="T4" fmla="*/ 381 w 759"/>
              <a:gd name="T5" fmla="*/ 0 h 376"/>
              <a:gd name="T6" fmla="*/ 0 w 759"/>
              <a:gd name="T7" fmla="*/ 37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59" h="376">
                <a:moveTo>
                  <a:pt x="0" y="376"/>
                </a:moveTo>
                <a:lnTo>
                  <a:pt x="759" y="376"/>
                </a:lnTo>
                <a:lnTo>
                  <a:pt x="381" y="0"/>
                </a:lnTo>
                <a:lnTo>
                  <a:pt x="0" y="376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51"/>
          <p:cNvSpPr>
            <a:spLocks/>
          </p:cNvSpPr>
          <p:nvPr/>
        </p:nvSpPr>
        <p:spPr bwMode="auto">
          <a:xfrm>
            <a:off x="101072" y="6210300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56"/>
          <p:cNvSpPr>
            <a:spLocks/>
          </p:cNvSpPr>
          <p:nvPr/>
        </p:nvSpPr>
        <p:spPr bwMode="auto">
          <a:xfrm>
            <a:off x="1186104" y="6210300"/>
            <a:ext cx="839440" cy="417029"/>
          </a:xfrm>
          <a:custGeom>
            <a:avLst/>
            <a:gdLst>
              <a:gd name="T0" fmla="*/ 0 w 624"/>
              <a:gd name="T1" fmla="*/ 0 h 310"/>
              <a:gd name="T2" fmla="*/ 624 w 624"/>
              <a:gd name="T3" fmla="*/ 0 h 310"/>
              <a:gd name="T4" fmla="*/ 315 w 624"/>
              <a:gd name="T5" fmla="*/ 310 h 310"/>
              <a:gd name="T6" fmla="*/ 0 w 624"/>
              <a:gd name="T7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4" h="310">
                <a:moveTo>
                  <a:pt x="0" y="0"/>
                </a:moveTo>
                <a:lnTo>
                  <a:pt x="624" y="0"/>
                </a:lnTo>
                <a:lnTo>
                  <a:pt x="315" y="31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>
            <a:off x="11273234" y="5876676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4"/>
          <p:cNvSpPr>
            <a:spLocks/>
          </p:cNvSpPr>
          <p:nvPr/>
        </p:nvSpPr>
        <p:spPr bwMode="auto">
          <a:xfrm>
            <a:off x="9171688" y="5956047"/>
            <a:ext cx="511197" cy="254253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5"/>
          <p:cNvSpPr>
            <a:spLocks/>
          </p:cNvSpPr>
          <p:nvPr/>
        </p:nvSpPr>
        <p:spPr bwMode="auto">
          <a:xfrm>
            <a:off x="8983352" y="6044833"/>
            <a:ext cx="333624" cy="165467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6"/>
          <p:cNvSpPr>
            <a:spLocks/>
          </p:cNvSpPr>
          <p:nvPr/>
        </p:nvSpPr>
        <p:spPr bwMode="auto">
          <a:xfrm>
            <a:off x="423473" y="6007166"/>
            <a:ext cx="414339" cy="203134"/>
          </a:xfrm>
          <a:custGeom>
            <a:avLst/>
            <a:gdLst>
              <a:gd name="T0" fmla="*/ 308 w 308"/>
              <a:gd name="T1" fmla="*/ 151 h 151"/>
              <a:gd name="T2" fmla="*/ 0 w 308"/>
              <a:gd name="T3" fmla="*/ 151 h 151"/>
              <a:gd name="T4" fmla="*/ 154 w 308"/>
              <a:gd name="T5" fmla="*/ 0 h 151"/>
              <a:gd name="T6" fmla="*/ 308 w 308"/>
              <a:gd name="T7" fmla="*/ 151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8" h="151">
                <a:moveTo>
                  <a:pt x="308" y="151"/>
                </a:moveTo>
                <a:lnTo>
                  <a:pt x="0" y="151"/>
                </a:lnTo>
                <a:lnTo>
                  <a:pt x="154" y="0"/>
                </a:lnTo>
                <a:lnTo>
                  <a:pt x="308" y="151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343138" y="4374474"/>
            <a:ext cx="11280295" cy="1200361"/>
            <a:chOff x="343138" y="3531299"/>
            <a:chExt cx="11280295" cy="1200361"/>
          </a:xfrm>
        </p:grpSpPr>
        <p:sp>
          <p:nvSpPr>
            <p:cNvPr id="18" name="Oval 58"/>
            <p:cNvSpPr>
              <a:spLocks noChangeArrowheads="1"/>
            </p:cNvSpPr>
            <p:nvPr/>
          </p:nvSpPr>
          <p:spPr bwMode="auto">
            <a:xfrm>
              <a:off x="2519653" y="4608849"/>
              <a:ext cx="72644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59"/>
            <p:cNvSpPr>
              <a:spLocks noChangeArrowheads="1"/>
            </p:cNvSpPr>
            <p:nvPr/>
          </p:nvSpPr>
          <p:spPr bwMode="auto">
            <a:xfrm>
              <a:off x="8670110" y="3627291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60"/>
            <p:cNvSpPr>
              <a:spLocks noChangeArrowheads="1"/>
            </p:cNvSpPr>
            <p:nvPr/>
          </p:nvSpPr>
          <p:spPr bwMode="auto">
            <a:xfrm>
              <a:off x="3280991" y="4553694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Oval 61"/>
            <p:cNvSpPr>
              <a:spLocks noChangeArrowheads="1"/>
            </p:cNvSpPr>
            <p:nvPr/>
          </p:nvSpPr>
          <p:spPr bwMode="auto">
            <a:xfrm>
              <a:off x="814298" y="4182814"/>
              <a:ext cx="72644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Oval 62"/>
            <p:cNvSpPr>
              <a:spLocks noChangeArrowheads="1"/>
            </p:cNvSpPr>
            <p:nvPr/>
          </p:nvSpPr>
          <p:spPr bwMode="auto">
            <a:xfrm>
              <a:off x="1949695" y="4214689"/>
              <a:ext cx="7533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Oval 63"/>
            <p:cNvSpPr>
              <a:spLocks noChangeArrowheads="1"/>
            </p:cNvSpPr>
            <p:nvPr/>
          </p:nvSpPr>
          <p:spPr bwMode="auto">
            <a:xfrm>
              <a:off x="3917805" y="4007520"/>
              <a:ext cx="76680" cy="73989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Oval 64"/>
            <p:cNvSpPr>
              <a:spLocks noChangeArrowheads="1"/>
            </p:cNvSpPr>
            <p:nvPr/>
          </p:nvSpPr>
          <p:spPr bwMode="auto">
            <a:xfrm>
              <a:off x="3346535" y="4022991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65"/>
            <p:cNvSpPr>
              <a:spLocks noChangeArrowheads="1"/>
            </p:cNvSpPr>
            <p:nvPr/>
          </p:nvSpPr>
          <p:spPr bwMode="auto">
            <a:xfrm>
              <a:off x="8212883" y="4514009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 66"/>
            <p:cNvSpPr>
              <a:spLocks noChangeArrowheads="1"/>
            </p:cNvSpPr>
            <p:nvPr/>
          </p:nvSpPr>
          <p:spPr bwMode="auto">
            <a:xfrm>
              <a:off x="1739835" y="3813887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Oval 67"/>
            <p:cNvSpPr>
              <a:spLocks noChangeArrowheads="1"/>
            </p:cNvSpPr>
            <p:nvPr/>
          </p:nvSpPr>
          <p:spPr bwMode="auto">
            <a:xfrm>
              <a:off x="1430594" y="4547846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68"/>
            <p:cNvSpPr>
              <a:spLocks noChangeArrowheads="1"/>
            </p:cNvSpPr>
            <p:nvPr/>
          </p:nvSpPr>
          <p:spPr bwMode="auto">
            <a:xfrm>
              <a:off x="9253286" y="4654980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69"/>
            <p:cNvSpPr>
              <a:spLocks noChangeArrowheads="1"/>
            </p:cNvSpPr>
            <p:nvPr/>
          </p:nvSpPr>
          <p:spPr bwMode="auto">
            <a:xfrm>
              <a:off x="11226976" y="4275707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70"/>
            <p:cNvSpPr>
              <a:spLocks noChangeArrowheads="1"/>
            </p:cNvSpPr>
            <p:nvPr/>
          </p:nvSpPr>
          <p:spPr bwMode="auto">
            <a:xfrm>
              <a:off x="10592967" y="3603943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71"/>
            <p:cNvSpPr>
              <a:spLocks noChangeArrowheads="1"/>
            </p:cNvSpPr>
            <p:nvPr/>
          </p:nvSpPr>
          <p:spPr bwMode="auto">
            <a:xfrm>
              <a:off x="4509717" y="442454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72"/>
            <p:cNvSpPr>
              <a:spLocks noChangeArrowheads="1"/>
            </p:cNvSpPr>
            <p:nvPr/>
          </p:nvSpPr>
          <p:spPr bwMode="auto">
            <a:xfrm>
              <a:off x="7267601" y="4033708"/>
              <a:ext cx="76680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73"/>
            <p:cNvSpPr>
              <a:spLocks noChangeArrowheads="1"/>
            </p:cNvSpPr>
            <p:nvPr/>
          </p:nvSpPr>
          <p:spPr bwMode="auto">
            <a:xfrm>
              <a:off x="343138" y="3812050"/>
              <a:ext cx="7264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74"/>
            <p:cNvSpPr>
              <a:spLocks noChangeArrowheads="1"/>
            </p:cNvSpPr>
            <p:nvPr/>
          </p:nvSpPr>
          <p:spPr bwMode="auto">
            <a:xfrm>
              <a:off x="2887338" y="3531299"/>
              <a:ext cx="7264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75"/>
            <p:cNvSpPr>
              <a:spLocks noChangeArrowheads="1"/>
            </p:cNvSpPr>
            <p:nvPr/>
          </p:nvSpPr>
          <p:spPr bwMode="auto">
            <a:xfrm>
              <a:off x="4025425" y="4214689"/>
              <a:ext cx="76680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76"/>
            <p:cNvSpPr>
              <a:spLocks noChangeArrowheads="1"/>
            </p:cNvSpPr>
            <p:nvPr/>
          </p:nvSpPr>
          <p:spPr bwMode="auto">
            <a:xfrm>
              <a:off x="11549444" y="3846089"/>
              <a:ext cx="73989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77"/>
            <p:cNvSpPr>
              <a:spLocks noChangeArrowheads="1"/>
            </p:cNvSpPr>
            <p:nvPr/>
          </p:nvSpPr>
          <p:spPr bwMode="auto">
            <a:xfrm>
              <a:off x="9732716" y="4233523"/>
              <a:ext cx="7533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78"/>
            <p:cNvSpPr>
              <a:spLocks noChangeArrowheads="1"/>
            </p:cNvSpPr>
            <p:nvPr/>
          </p:nvSpPr>
          <p:spPr bwMode="auto">
            <a:xfrm>
              <a:off x="10421719" y="4214689"/>
              <a:ext cx="76680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Oval 79"/>
            <p:cNvSpPr>
              <a:spLocks noChangeArrowheads="1"/>
            </p:cNvSpPr>
            <p:nvPr/>
          </p:nvSpPr>
          <p:spPr bwMode="auto">
            <a:xfrm>
              <a:off x="7895232" y="3739406"/>
              <a:ext cx="73989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Oval 71"/>
            <p:cNvSpPr>
              <a:spLocks noChangeArrowheads="1"/>
            </p:cNvSpPr>
            <p:nvPr/>
          </p:nvSpPr>
          <p:spPr bwMode="auto">
            <a:xfrm>
              <a:off x="6343703" y="4348351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Oval 75"/>
            <p:cNvSpPr>
              <a:spLocks noChangeArrowheads="1"/>
            </p:cNvSpPr>
            <p:nvPr/>
          </p:nvSpPr>
          <p:spPr bwMode="auto">
            <a:xfrm>
              <a:off x="5859411" y="4138491"/>
              <a:ext cx="76680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Oval 71"/>
            <p:cNvSpPr>
              <a:spLocks noChangeArrowheads="1"/>
            </p:cNvSpPr>
            <p:nvPr/>
          </p:nvSpPr>
          <p:spPr bwMode="auto">
            <a:xfrm>
              <a:off x="5025600" y="387549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Oval 79"/>
            <p:cNvSpPr>
              <a:spLocks noChangeArrowheads="1"/>
            </p:cNvSpPr>
            <p:nvPr/>
          </p:nvSpPr>
          <p:spPr bwMode="auto">
            <a:xfrm>
              <a:off x="6269714" y="3723255"/>
              <a:ext cx="73989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Oval 74"/>
            <p:cNvSpPr>
              <a:spLocks noChangeArrowheads="1"/>
            </p:cNvSpPr>
            <p:nvPr/>
          </p:nvSpPr>
          <p:spPr bwMode="auto">
            <a:xfrm>
              <a:off x="5254903" y="4326904"/>
              <a:ext cx="7264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Oval 70"/>
            <p:cNvSpPr>
              <a:spLocks noChangeArrowheads="1"/>
            </p:cNvSpPr>
            <p:nvPr/>
          </p:nvSpPr>
          <p:spPr bwMode="auto">
            <a:xfrm>
              <a:off x="7267601" y="4546076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0" name="Freeform 56"/>
          <p:cNvSpPr>
            <a:spLocks/>
          </p:cNvSpPr>
          <p:nvPr/>
        </p:nvSpPr>
        <p:spPr bwMode="auto">
          <a:xfrm>
            <a:off x="9676331" y="6210300"/>
            <a:ext cx="1351446" cy="671391"/>
          </a:xfrm>
          <a:custGeom>
            <a:avLst/>
            <a:gdLst>
              <a:gd name="T0" fmla="*/ 0 w 624"/>
              <a:gd name="T1" fmla="*/ 0 h 310"/>
              <a:gd name="T2" fmla="*/ 624 w 624"/>
              <a:gd name="T3" fmla="*/ 0 h 310"/>
              <a:gd name="T4" fmla="*/ 315 w 624"/>
              <a:gd name="T5" fmla="*/ 310 h 310"/>
              <a:gd name="T6" fmla="*/ 0 w 624"/>
              <a:gd name="T7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4" h="310">
                <a:moveTo>
                  <a:pt x="0" y="0"/>
                </a:moveTo>
                <a:lnTo>
                  <a:pt x="624" y="0"/>
                </a:lnTo>
                <a:lnTo>
                  <a:pt x="315" y="31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56"/>
          <p:cNvSpPr>
            <a:spLocks/>
          </p:cNvSpPr>
          <p:nvPr/>
        </p:nvSpPr>
        <p:spPr bwMode="auto">
          <a:xfrm>
            <a:off x="11067460" y="6210300"/>
            <a:ext cx="2107195" cy="1046843"/>
          </a:xfrm>
          <a:custGeom>
            <a:avLst/>
            <a:gdLst>
              <a:gd name="T0" fmla="*/ 0 w 624"/>
              <a:gd name="T1" fmla="*/ 0 h 310"/>
              <a:gd name="T2" fmla="*/ 624 w 624"/>
              <a:gd name="T3" fmla="*/ 0 h 310"/>
              <a:gd name="T4" fmla="*/ 315 w 624"/>
              <a:gd name="T5" fmla="*/ 310 h 310"/>
              <a:gd name="T6" fmla="*/ 0 w 624"/>
              <a:gd name="T7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4" h="310">
                <a:moveTo>
                  <a:pt x="0" y="0"/>
                </a:moveTo>
                <a:lnTo>
                  <a:pt x="624" y="0"/>
                </a:lnTo>
                <a:lnTo>
                  <a:pt x="315" y="31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826809" y="589490"/>
            <a:ext cx="2550378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4000" b="1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NỘI DUNG</a:t>
            </a:r>
            <a:endParaRPr lang="en-US" sz="4000" b="1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 rot="2700000">
            <a:off x="1360399" y="1827616"/>
            <a:ext cx="1130013" cy="1130013"/>
          </a:xfrm>
          <a:prstGeom prst="rect">
            <a:avLst/>
          </a:prstGeom>
          <a:gradFill flip="none" rotWithShape="1">
            <a:gsLst>
              <a:gs pos="100000">
                <a:srgbClr val="4186A2"/>
              </a:gs>
              <a:gs pos="0">
                <a:srgbClr val="B0F7F4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1" name="Rectangle 130"/>
          <p:cNvSpPr/>
          <p:nvPr/>
        </p:nvSpPr>
        <p:spPr>
          <a:xfrm rot="2700000">
            <a:off x="1539096" y="2006313"/>
            <a:ext cx="772618" cy="772618"/>
          </a:xfrm>
          <a:prstGeom prst="rect">
            <a:avLst/>
          </a:prstGeom>
          <a:gradFill flip="none" rotWithShape="1">
            <a:gsLst>
              <a:gs pos="100000">
                <a:srgbClr val="4186A2"/>
              </a:gs>
              <a:gs pos="0">
                <a:srgbClr val="B0F7F4"/>
              </a:gs>
            </a:gsLst>
            <a:lin ang="81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Snip Diagonal Corner Rectangle 43"/>
          <p:cNvSpPr/>
          <p:nvPr/>
        </p:nvSpPr>
        <p:spPr>
          <a:xfrm flipH="1">
            <a:off x="829174" y="2569364"/>
            <a:ext cx="2192462" cy="3128362"/>
          </a:xfrm>
          <a:prstGeom prst="snip2DiagRect">
            <a:avLst>
              <a:gd name="adj1" fmla="val 0"/>
              <a:gd name="adj2" fmla="val 21555"/>
            </a:avLst>
          </a:prstGeom>
          <a:gradFill flip="none" rotWithShape="1">
            <a:gsLst>
              <a:gs pos="100000">
                <a:srgbClr val="69AFC0"/>
              </a:gs>
              <a:gs pos="0">
                <a:srgbClr val="125680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Freeform 47"/>
          <p:cNvSpPr/>
          <p:nvPr/>
        </p:nvSpPr>
        <p:spPr>
          <a:xfrm rot="18900000" flipH="1">
            <a:off x="1360399" y="1827616"/>
            <a:ext cx="1130013" cy="1130013"/>
          </a:xfrm>
          <a:custGeom>
            <a:avLst/>
            <a:gdLst>
              <a:gd name="connsiteX0" fmla="*/ 0 w 1130013"/>
              <a:gd name="connsiteY0" fmla="*/ 0 h 1130013"/>
              <a:gd name="connsiteX1" fmla="*/ 6598 w 1130013"/>
              <a:gd name="connsiteY1" fmla="*/ 0 h 1130013"/>
              <a:gd name="connsiteX2" fmla="*/ 1130013 w 1130013"/>
              <a:gd name="connsiteY2" fmla="*/ 1123415 h 1130013"/>
              <a:gd name="connsiteX3" fmla="*/ 1130013 w 1130013"/>
              <a:gd name="connsiteY3" fmla="*/ 1130013 h 1130013"/>
              <a:gd name="connsiteX4" fmla="*/ 0 w 1130013"/>
              <a:gd name="connsiteY4" fmla="*/ 1130013 h 1130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0013" h="1130013">
                <a:moveTo>
                  <a:pt x="0" y="0"/>
                </a:moveTo>
                <a:lnTo>
                  <a:pt x="6598" y="0"/>
                </a:lnTo>
                <a:lnTo>
                  <a:pt x="1130013" y="1123415"/>
                </a:lnTo>
                <a:lnTo>
                  <a:pt x="1130013" y="1130013"/>
                </a:lnTo>
                <a:lnTo>
                  <a:pt x="0" y="1130013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Text Placeholder 2"/>
          <p:cNvSpPr txBox="1">
            <a:spLocks/>
          </p:cNvSpPr>
          <p:nvPr/>
        </p:nvSpPr>
        <p:spPr>
          <a:xfrm>
            <a:off x="1126364" y="3554985"/>
            <a:ext cx="1598082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ĐẶT VẤN ĐỀ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1716116" y="4560700"/>
            <a:ext cx="436246" cy="626668"/>
            <a:chOff x="10502900" y="815975"/>
            <a:chExt cx="200025" cy="287338"/>
          </a:xfrm>
          <a:solidFill>
            <a:srgbClr val="B0F7F4"/>
          </a:solidFill>
          <a:effectLst/>
        </p:grpSpPr>
        <p:sp>
          <p:nvSpPr>
            <p:cNvPr id="63" name="Freeform 2127"/>
            <p:cNvSpPr>
              <a:spLocks/>
            </p:cNvSpPr>
            <p:nvPr/>
          </p:nvSpPr>
          <p:spPr bwMode="auto">
            <a:xfrm>
              <a:off x="10502900" y="815975"/>
              <a:ext cx="200025" cy="201613"/>
            </a:xfrm>
            <a:custGeom>
              <a:avLst/>
              <a:gdLst>
                <a:gd name="T0" fmla="*/ 284 w 632"/>
                <a:gd name="T1" fmla="*/ 3 h 632"/>
                <a:gd name="T2" fmla="*/ 237 w 632"/>
                <a:gd name="T3" fmla="*/ 10 h 632"/>
                <a:gd name="T4" fmla="*/ 193 w 632"/>
                <a:gd name="T5" fmla="*/ 26 h 632"/>
                <a:gd name="T6" fmla="*/ 152 w 632"/>
                <a:gd name="T7" fmla="*/ 47 h 632"/>
                <a:gd name="T8" fmla="*/ 115 w 632"/>
                <a:gd name="T9" fmla="*/ 72 h 632"/>
                <a:gd name="T10" fmla="*/ 82 w 632"/>
                <a:gd name="T11" fmla="*/ 104 h 632"/>
                <a:gd name="T12" fmla="*/ 54 w 632"/>
                <a:gd name="T13" fmla="*/ 139 h 632"/>
                <a:gd name="T14" fmla="*/ 31 w 632"/>
                <a:gd name="T15" fmla="*/ 180 h 632"/>
                <a:gd name="T16" fmla="*/ 14 w 632"/>
                <a:gd name="T17" fmla="*/ 222 h 632"/>
                <a:gd name="T18" fmla="*/ 4 w 632"/>
                <a:gd name="T19" fmla="*/ 269 h 632"/>
                <a:gd name="T20" fmla="*/ 0 w 632"/>
                <a:gd name="T21" fmla="*/ 316 h 632"/>
                <a:gd name="T22" fmla="*/ 3 w 632"/>
                <a:gd name="T23" fmla="*/ 363 h 632"/>
                <a:gd name="T24" fmla="*/ 14 w 632"/>
                <a:gd name="T25" fmla="*/ 407 h 632"/>
                <a:gd name="T26" fmla="*/ 30 w 632"/>
                <a:gd name="T27" fmla="*/ 450 h 632"/>
                <a:gd name="T28" fmla="*/ 50 w 632"/>
                <a:gd name="T29" fmla="*/ 489 h 632"/>
                <a:gd name="T30" fmla="*/ 77 w 632"/>
                <a:gd name="T31" fmla="*/ 523 h 632"/>
                <a:gd name="T32" fmla="*/ 109 w 632"/>
                <a:gd name="T33" fmla="*/ 555 h 632"/>
                <a:gd name="T34" fmla="*/ 144 w 632"/>
                <a:gd name="T35" fmla="*/ 581 h 632"/>
                <a:gd name="T36" fmla="*/ 183 w 632"/>
                <a:gd name="T37" fmla="*/ 602 h 632"/>
                <a:gd name="T38" fmla="*/ 225 w 632"/>
                <a:gd name="T39" fmla="*/ 618 h 632"/>
                <a:gd name="T40" fmla="*/ 270 w 632"/>
                <a:gd name="T41" fmla="*/ 628 h 632"/>
                <a:gd name="T42" fmla="*/ 301 w 632"/>
                <a:gd name="T43" fmla="*/ 473 h 632"/>
                <a:gd name="T44" fmla="*/ 256 w 632"/>
                <a:gd name="T45" fmla="*/ 512 h 632"/>
                <a:gd name="T46" fmla="*/ 185 w 632"/>
                <a:gd name="T47" fmla="*/ 447 h 632"/>
                <a:gd name="T48" fmla="*/ 181 w 632"/>
                <a:gd name="T49" fmla="*/ 431 h 632"/>
                <a:gd name="T50" fmla="*/ 196 w 632"/>
                <a:gd name="T51" fmla="*/ 421 h 632"/>
                <a:gd name="T52" fmla="*/ 256 w 632"/>
                <a:gd name="T53" fmla="*/ 475 h 632"/>
                <a:gd name="T54" fmla="*/ 309 w 632"/>
                <a:gd name="T55" fmla="*/ 423 h 632"/>
                <a:gd name="T56" fmla="*/ 319 w 632"/>
                <a:gd name="T57" fmla="*/ 421 h 632"/>
                <a:gd name="T58" fmla="*/ 326 w 632"/>
                <a:gd name="T59" fmla="*/ 426 h 632"/>
                <a:gd name="T60" fmla="*/ 430 w 632"/>
                <a:gd name="T61" fmla="*/ 423 h 632"/>
                <a:gd name="T62" fmla="*/ 446 w 632"/>
                <a:gd name="T63" fmla="*/ 426 h 632"/>
                <a:gd name="T64" fmla="*/ 450 w 632"/>
                <a:gd name="T65" fmla="*/ 442 h 632"/>
                <a:gd name="T66" fmla="*/ 381 w 632"/>
                <a:gd name="T67" fmla="*/ 511 h 632"/>
                <a:gd name="T68" fmla="*/ 365 w 632"/>
                <a:gd name="T69" fmla="*/ 507 h 632"/>
                <a:gd name="T70" fmla="*/ 346 w 632"/>
                <a:gd name="T71" fmla="*/ 630 h 632"/>
                <a:gd name="T72" fmla="*/ 391 w 632"/>
                <a:gd name="T73" fmla="*/ 623 h 632"/>
                <a:gd name="T74" fmla="*/ 434 w 632"/>
                <a:gd name="T75" fmla="*/ 608 h 632"/>
                <a:gd name="T76" fmla="*/ 474 w 632"/>
                <a:gd name="T77" fmla="*/ 589 h 632"/>
                <a:gd name="T78" fmla="*/ 511 w 632"/>
                <a:gd name="T79" fmla="*/ 564 h 632"/>
                <a:gd name="T80" fmla="*/ 544 w 632"/>
                <a:gd name="T81" fmla="*/ 534 h 632"/>
                <a:gd name="T82" fmla="*/ 572 w 632"/>
                <a:gd name="T83" fmla="*/ 501 h 632"/>
                <a:gd name="T84" fmla="*/ 595 w 632"/>
                <a:gd name="T85" fmla="*/ 463 h 632"/>
                <a:gd name="T86" fmla="*/ 613 w 632"/>
                <a:gd name="T87" fmla="*/ 421 h 632"/>
                <a:gd name="T88" fmla="*/ 626 w 632"/>
                <a:gd name="T89" fmla="*/ 378 h 632"/>
                <a:gd name="T90" fmla="*/ 631 w 632"/>
                <a:gd name="T91" fmla="*/ 332 h 632"/>
                <a:gd name="T92" fmla="*/ 629 w 632"/>
                <a:gd name="T93" fmla="*/ 283 h 632"/>
                <a:gd name="T94" fmla="*/ 622 w 632"/>
                <a:gd name="T95" fmla="*/ 237 h 632"/>
                <a:gd name="T96" fmla="*/ 606 w 632"/>
                <a:gd name="T97" fmla="*/ 193 h 632"/>
                <a:gd name="T98" fmla="*/ 585 w 632"/>
                <a:gd name="T99" fmla="*/ 153 h 632"/>
                <a:gd name="T100" fmla="*/ 560 w 632"/>
                <a:gd name="T101" fmla="*/ 115 h 632"/>
                <a:gd name="T102" fmla="*/ 528 w 632"/>
                <a:gd name="T103" fmla="*/ 82 h 632"/>
                <a:gd name="T104" fmla="*/ 492 w 632"/>
                <a:gd name="T105" fmla="*/ 54 h 632"/>
                <a:gd name="T106" fmla="*/ 452 w 632"/>
                <a:gd name="T107" fmla="*/ 32 h 632"/>
                <a:gd name="T108" fmla="*/ 409 w 632"/>
                <a:gd name="T109" fmla="*/ 15 h 632"/>
                <a:gd name="T110" fmla="*/ 364 w 632"/>
                <a:gd name="T111" fmla="*/ 4 h 632"/>
                <a:gd name="T112" fmla="*/ 315 w 632"/>
                <a:gd name="T113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32" h="632">
                  <a:moveTo>
                    <a:pt x="315" y="0"/>
                  </a:moveTo>
                  <a:lnTo>
                    <a:pt x="299" y="1"/>
                  </a:lnTo>
                  <a:lnTo>
                    <a:pt x="284" y="3"/>
                  </a:lnTo>
                  <a:lnTo>
                    <a:pt x="268" y="4"/>
                  </a:lnTo>
                  <a:lnTo>
                    <a:pt x="252" y="6"/>
                  </a:lnTo>
                  <a:lnTo>
                    <a:pt x="237" y="10"/>
                  </a:lnTo>
                  <a:lnTo>
                    <a:pt x="221" y="15"/>
                  </a:lnTo>
                  <a:lnTo>
                    <a:pt x="207" y="20"/>
                  </a:lnTo>
                  <a:lnTo>
                    <a:pt x="193" y="26"/>
                  </a:lnTo>
                  <a:lnTo>
                    <a:pt x="179" y="32"/>
                  </a:lnTo>
                  <a:lnTo>
                    <a:pt x="165" y="38"/>
                  </a:lnTo>
                  <a:lnTo>
                    <a:pt x="152" y="47"/>
                  </a:lnTo>
                  <a:lnTo>
                    <a:pt x="139" y="54"/>
                  </a:lnTo>
                  <a:lnTo>
                    <a:pt x="127" y="64"/>
                  </a:lnTo>
                  <a:lnTo>
                    <a:pt x="115" y="72"/>
                  </a:lnTo>
                  <a:lnTo>
                    <a:pt x="103" y="82"/>
                  </a:lnTo>
                  <a:lnTo>
                    <a:pt x="92" y="93"/>
                  </a:lnTo>
                  <a:lnTo>
                    <a:pt x="82" y="104"/>
                  </a:lnTo>
                  <a:lnTo>
                    <a:pt x="72" y="115"/>
                  </a:lnTo>
                  <a:lnTo>
                    <a:pt x="63" y="127"/>
                  </a:lnTo>
                  <a:lnTo>
                    <a:pt x="54" y="139"/>
                  </a:lnTo>
                  <a:lnTo>
                    <a:pt x="45" y="153"/>
                  </a:lnTo>
                  <a:lnTo>
                    <a:pt x="38" y="166"/>
                  </a:lnTo>
                  <a:lnTo>
                    <a:pt x="31" y="180"/>
                  </a:lnTo>
                  <a:lnTo>
                    <a:pt x="25" y="193"/>
                  </a:lnTo>
                  <a:lnTo>
                    <a:pt x="19" y="208"/>
                  </a:lnTo>
                  <a:lnTo>
                    <a:pt x="14" y="222"/>
                  </a:lnTo>
                  <a:lnTo>
                    <a:pt x="10" y="237"/>
                  </a:lnTo>
                  <a:lnTo>
                    <a:pt x="6" y="253"/>
                  </a:lnTo>
                  <a:lnTo>
                    <a:pt x="4" y="269"/>
                  </a:lnTo>
                  <a:lnTo>
                    <a:pt x="1" y="283"/>
                  </a:lnTo>
                  <a:lnTo>
                    <a:pt x="0" y="301"/>
                  </a:lnTo>
                  <a:lnTo>
                    <a:pt x="0" y="316"/>
                  </a:lnTo>
                  <a:lnTo>
                    <a:pt x="0" y="332"/>
                  </a:lnTo>
                  <a:lnTo>
                    <a:pt x="1" y="347"/>
                  </a:lnTo>
                  <a:lnTo>
                    <a:pt x="3" y="363"/>
                  </a:lnTo>
                  <a:lnTo>
                    <a:pt x="6" y="378"/>
                  </a:lnTo>
                  <a:lnTo>
                    <a:pt x="9" y="393"/>
                  </a:lnTo>
                  <a:lnTo>
                    <a:pt x="14" y="407"/>
                  </a:lnTo>
                  <a:lnTo>
                    <a:pt x="17" y="421"/>
                  </a:lnTo>
                  <a:lnTo>
                    <a:pt x="23" y="436"/>
                  </a:lnTo>
                  <a:lnTo>
                    <a:pt x="30" y="450"/>
                  </a:lnTo>
                  <a:lnTo>
                    <a:pt x="36" y="463"/>
                  </a:lnTo>
                  <a:lnTo>
                    <a:pt x="43" y="475"/>
                  </a:lnTo>
                  <a:lnTo>
                    <a:pt x="50" y="489"/>
                  </a:lnTo>
                  <a:lnTo>
                    <a:pt x="59" y="501"/>
                  </a:lnTo>
                  <a:lnTo>
                    <a:pt x="69" y="512"/>
                  </a:lnTo>
                  <a:lnTo>
                    <a:pt x="77" y="523"/>
                  </a:lnTo>
                  <a:lnTo>
                    <a:pt x="87" y="534"/>
                  </a:lnTo>
                  <a:lnTo>
                    <a:pt x="98" y="545"/>
                  </a:lnTo>
                  <a:lnTo>
                    <a:pt x="109" y="555"/>
                  </a:lnTo>
                  <a:lnTo>
                    <a:pt x="120" y="564"/>
                  </a:lnTo>
                  <a:lnTo>
                    <a:pt x="132" y="573"/>
                  </a:lnTo>
                  <a:lnTo>
                    <a:pt x="144" y="581"/>
                  </a:lnTo>
                  <a:lnTo>
                    <a:pt x="157" y="589"/>
                  </a:lnTo>
                  <a:lnTo>
                    <a:pt x="170" y="596"/>
                  </a:lnTo>
                  <a:lnTo>
                    <a:pt x="183" y="602"/>
                  </a:lnTo>
                  <a:lnTo>
                    <a:pt x="197" y="608"/>
                  </a:lnTo>
                  <a:lnTo>
                    <a:pt x="210" y="613"/>
                  </a:lnTo>
                  <a:lnTo>
                    <a:pt x="225" y="618"/>
                  </a:lnTo>
                  <a:lnTo>
                    <a:pt x="240" y="623"/>
                  </a:lnTo>
                  <a:lnTo>
                    <a:pt x="254" y="625"/>
                  </a:lnTo>
                  <a:lnTo>
                    <a:pt x="270" y="628"/>
                  </a:lnTo>
                  <a:lnTo>
                    <a:pt x="285" y="630"/>
                  </a:lnTo>
                  <a:lnTo>
                    <a:pt x="301" y="632"/>
                  </a:lnTo>
                  <a:lnTo>
                    <a:pt x="301" y="473"/>
                  </a:lnTo>
                  <a:lnTo>
                    <a:pt x="267" y="507"/>
                  </a:lnTo>
                  <a:lnTo>
                    <a:pt x="262" y="511"/>
                  </a:lnTo>
                  <a:lnTo>
                    <a:pt x="256" y="512"/>
                  </a:lnTo>
                  <a:lnTo>
                    <a:pt x="249" y="511"/>
                  </a:lnTo>
                  <a:lnTo>
                    <a:pt x="245" y="507"/>
                  </a:lnTo>
                  <a:lnTo>
                    <a:pt x="185" y="447"/>
                  </a:lnTo>
                  <a:lnTo>
                    <a:pt x="181" y="442"/>
                  </a:lnTo>
                  <a:lnTo>
                    <a:pt x="180" y="436"/>
                  </a:lnTo>
                  <a:lnTo>
                    <a:pt x="181" y="431"/>
                  </a:lnTo>
                  <a:lnTo>
                    <a:pt x="185" y="426"/>
                  </a:lnTo>
                  <a:lnTo>
                    <a:pt x="190" y="423"/>
                  </a:lnTo>
                  <a:lnTo>
                    <a:pt x="196" y="421"/>
                  </a:lnTo>
                  <a:lnTo>
                    <a:pt x="201" y="423"/>
                  </a:lnTo>
                  <a:lnTo>
                    <a:pt x="205" y="426"/>
                  </a:lnTo>
                  <a:lnTo>
                    <a:pt x="256" y="475"/>
                  </a:lnTo>
                  <a:lnTo>
                    <a:pt x="304" y="426"/>
                  </a:lnTo>
                  <a:lnTo>
                    <a:pt x="307" y="424"/>
                  </a:lnTo>
                  <a:lnTo>
                    <a:pt x="309" y="423"/>
                  </a:lnTo>
                  <a:lnTo>
                    <a:pt x="313" y="421"/>
                  </a:lnTo>
                  <a:lnTo>
                    <a:pt x="315" y="421"/>
                  </a:lnTo>
                  <a:lnTo>
                    <a:pt x="319" y="421"/>
                  </a:lnTo>
                  <a:lnTo>
                    <a:pt x="321" y="423"/>
                  </a:lnTo>
                  <a:lnTo>
                    <a:pt x="324" y="424"/>
                  </a:lnTo>
                  <a:lnTo>
                    <a:pt x="326" y="426"/>
                  </a:lnTo>
                  <a:lnTo>
                    <a:pt x="375" y="475"/>
                  </a:lnTo>
                  <a:lnTo>
                    <a:pt x="425" y="426"/>
                  </a:lnTo>
                  <a:lnTo>
                    <a:pt x="430" y="423"/>
                  </a:lnTo>
                  <a:lnTo>
                    <a:pt x="436" y="421"/>
                  </a:lnTo>
                  <a:lnTo>
                    <a:pt x="441" y="423"/>
                  </a:lnTo>
                  <a:lnTo>
                    <a:pt x="446" y="426"/>
                  </a:lnTo>
                  <a:lnTo>
                    <a:pt x="450" y="431"/>
                  </a:lnTo>
                  <a:lnTo>
                    <a:pt x="451" y="436"/>
                  </a:lnTo>
                  <a:lnTo>
                    <a:pt x="450" y="442"/>
                  </a:lnTo>
                  <a:lnTo>
                    <a:pt x="446" y="447"/>
                  </a:lnTo>
                  <a:lnTo>
                    <a:pt x="386" y="507"/>
                  </a:lnTo>
                  <a:lnTo>
                    <a:pt x="381" y="511"/>
                  </a:lnTo>
                  <a:lnTo>
                    <a:pt x="375" y="512"/>
                  </a:lnTo>
                  <a:lnTo>
                    <a:pt x="370" y="511"/>
                  </a:lnTo>
                  <a:lnTo>
                    <a:pt x="365" y="507"/>
                  </a:lnTo>
                  <a:lnTo>
                    <a:pt x="330" y="473"/>
                  </a:lnTo>
                  <a:lnTo>
                    <a:pt x="330" y="632"/>
                  </a:lnTo>
                  <a:lnTo>
                    <a:pt x="346" y="630"/>
                  </a:lnTo>
                  <a:lnTo>
                    <a:pt x="362" y="628"/>
                  </a:lnTo>
                  <a:lnTo>
                    <a:pt x="376" y="625"/>
                  </a:lnTo>
                  <a:lnTo>
                    <a:pt x="391" y="623"/>
                  </a:lnTo>
                  <a:lnTo>
                    <a:pt x="406" y="618"/>
                  </a:lnTo>
                  <a:lnTo>
                    <a:pt x="420" y="613"/>
                  </a:lnTo>
                  <a:lnTo>
                    <a:pt x="434" y="608"/>
                  </a:lnTo>
                  <a:lnTo>
                    <a:pt x="449" y="602"/>
                  </a:lnTo>
                  <a:lnTo>
                    <a:pt x="462" y="596"/>
                  </a:lnTo>
                  <a:lnTo>
                    <a:pt x="474" y="589"/>
                  </a:lnTo>
                  <a:lnTo>
                    <a:pt x="488" y="581"/>
                  </a:lnTo>
                  <a:lnTo>
                    <a:pt x="500" y="573"/>
                  </a:lnTo>
                  <a:lnTo>
                    <a:pt x="511" y="564"/>
                  </a:lnTo>
                  <a:lnTo>
                    <a:pt x="522" y="555"/>
                  </a:lnTo>
                  <a:lnTo>
                    <a:pt x="533" y="545"/>
                  </a:lnTo>
                  <a:lnTo>
                    <a:pt x="544" y="534"/>
                  </a:lnTo>
                  <a:lnTo>
                    <a:pt x="554" y="523"/>
                  </a:lnTo>
                  <a:lnTo>
                    <a:pt x="563" y="512"/>
                  </a:lnTo>
                  <a:lnTo>
                    <a:pt x="572" y="501"/>
                  </a:lnTo>
                  <a:lnTo>
                    <a:pt x="580" y="489"/>
                  </a:lnTo>
                  <a:lnTo>
                    <a:pt x="588" y="475"/>
                  </a:lnTo>
                  <a:lnTo>
                    <a:pt x="595" y="463"/>
                  </a:lnTo>
                  <a:lnTo>
                    <a:pt x="602" y="450"/>
                  </a:lnTo>
                  <a:lnTo>
                    <a:pt x="609" y="436"/>
                  </a:lnTo>
                  <a:lnTo>
                    <a:pt x="613" y="421"/>
                  </a:lnTo>
                  <a:lnTo>
                    <a:pt x="618" y="408"/>
                  </a:lnTo>
                  <a:lnTo>
                    <a:pt x="622" y="393"/>
                  </a:lnTo>
                  <a:lnTo>
                    <a:pt x="626" y="378"/>
                  </a:lnTo>
                  <a:lnTo>
                    <a:pt x="628" y="363"/>
                  </a:lnTo>
                  <a:lnTo>
                    <a:pt x="631" y="347"/>
                  </a:lnTo>
                  <a:lnTo>
                    <a:pt x="631" y="332"/>
                  </a:lnTo>
                  <a:lnTo>
                    <a:pt x="632" y="316"/>
                  </a:lnTo>
                  <a:lnTo>
                    <a:pt x="631" y="301"/>
                  </a:lnTo>
                  <a:lnTo>
                    <a:pt x="629" y="283"/>
                  </a:lnTo>
                  <a:lnTo>
                    <a:pt x="628" y="269"/>
                  </a:lnTo>
                  <a:lnTo>
                    <a:pt x="626" y="253"/>
                  </a:lnTo>
                  <a:lnTo>
                    <a:pt x="622" y="237"/>
                  </a:lnTo>
                  <a:lnTo>
                    <a:pt x="617" y="222"/>
                  </a:lnTo>
                  <a:lnTo>
                    <a:pt x="612" y="208"/>
                  </a:lnTo>
                  <a:lnTo>
                    <a:pt x="606" y="193"/>
                  </a:lnTo>
                  <a:lnTo>
                    <a:pt x="600" y="180"/>
                  </a:lnTo>
                  <a:lnTo>
                    <a:pt x="594" y="166"/>
                  </a:lnTo>
                  <a:lnTo>
                    <a:pt x="585" y="153"/>
                  </a:lnTo>
                  <a:lnTo>
                    <a:pt x="578" y="139"/>
                  </a:lnTo>
                  <a:lnTo>
                    <a:pt x="568" y="127"/>
                  </a:lnTo>
                  <a:lnTo>
                    <a:pt x="560" y="115"/>
                  </a:lnTo>
                  <a:lnTo>
                    <a:pt x="550" y="104"/>
                  </a:lnTo>
                  <a:lnTo>
                    <a:pt x="539" y="93"/>
                  </a:lnTo>
                  <a:lnTo>
                    <a:pt x="528" y="82"/>
                  </a:lnTo>
                  <a:lnTo>
                    <a:pt x="517" y="72"/>
                  </a:lnTo>
                  <a:lnTo>
                    <a:pt x="505" y="64"/>
                  </a:lnTo>
                  <a:lnTo>
                    <a:pt x="492" y="54"/>
                  </a:lnTo>
                  <a:lnTo>
                    <a:pt x="479" y="47"/>
                  </a:lnTo>
                  <a:lnTo>
                    <a:pt x="466" y="38"/>
                  </a:lnTo>
                  <a:lnTo>
                    <a:pt x="452" y="32"/>
                  </a:lnTo>
                  <a:lnTo>
                    <a:pt x="439" y="26"/>
                  </a:lnTo>
                  <a:lnTo>
                    <a:pt x="424" y="20"/>
                  </a:lnTo>
                  <a:lnTo>
                    <a:pt x="409" y="15"/>
                  </a:lnTo>
                  <a:lnTo>
                    <a:pt x="395" y="10"/>
                  </a:lnTo>
                  <a:lnTo>
                    <a:pt x="379" y="6"/>
                  </a:lnTo>
                  <a:lnTo>
                    <a:pt x="364" y="4"/>
                  </a:lnTo>
                  <a:lnTo>
                    <a:pt x="348" y="3"/>
                  </a:lnTo>
                  <a:lnTo>
                    <a:pt x="331" y="1"/>
                  </a:lnTo>
                  <a:lnTo>
                    <a:pt x="3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128"/>
            <p:cNvSpPr>
              <a:spLocks/>
            </p:cNvSpPr>
            <p:nvPr/>
          </p:nvSpPr>
          <p:spPr bwMode="auto">
            <a:xfrm>
              <a:off x="10569575" y="1036638"/>
              <a:ext cx="66675" cy="9525"/>
            </a:xfrm>
            <a:custGeom>
              <a:avLst/>
              <a:gdLst>
                <a:gd name="T0" fmla="*/ 196 w 210"/>
                <a:gd name="T1" fmla="*/ 0 h 29"/>
                <a:gd name="T2" fmla="*/ 15 w 210"/>
                <a:gd name="T3" fmla="*/ 0 h 29"/>
                <a:gd name="T4" fmla="*/ 9 w 210"/>
                <a:gd name="T5" fmla="*/ 1 h 29"/>
                <a:gd name="T6" fmla="*/ 5 w 210"/>
                <a:gd name="T7" fmla="*/ 3 h 29"/>
                <a:gd name="T8" fmla="*/ 2 w 210"/>
                <a:gd name="T9" fmla="*/ 8 h 29"/>
                <a:gd name="T10" fmla="*/ 0 w 210"/>
                <a:gd name="T11" fmla="*/ 14 h 29"/>
                <a:gd name="T12" fmla="*/ 2 w 210"/>
                <a:gd name="T13" fmla="*/ 20 h 29"/>
                <a:gd name="T14" fmla="*/ 5 w 210"/>
                <a:gd name="T15" fmla="*/ 25 h 29"/>
                <a:gd name="T16" fmla="*/ 9 w 210"/>
                <a:gd name="T17" fmla="*/ 28 h 29"/>
                <a:gd name="T18" fmla="*/ 15 w 210"/>
                <a:gd name="T19" fmla="*/ 29 h 29"/>
                <a:gd name="T20" fmla="*/ 196 w 210"/>
                <a:gd name="T21" fmla="*/ 29 h 29"/>
                <a:gd name="T22" fmla="*/ 202 w 210"/>
                <a:gd name="T23" fmla="*/ 28 h 29"/>
                <a:gd name="T24" fmla="*/ 207 w 210"/>
                <a:gd name="T25" fmla="*/ 25 h 29"/>
                <a:gd name="T26" fmla="*/ 209 w 210"/>
                <a:gd name="T27" fmla="*/ 20 h 29"/>
                <a:gd name="T28" fmla="*/ 210 w 210"/>
                <a:gd name="T29" fmla="*/ 14 h 29"/>
                <a:gd name="T30" fmla="*/ 209 w 210"/>
                <a:gd name="T31" fmla="*/ 8 h 29"/>
                <a:gd name="T32" fmla="*/ 207 w 210"/>
                <a:gd name="T33" fmla="*/ 3 h 29"/>
                <a:gd name="T34" fmla="*/ 202 w 210"/>
                <a:gd name="T35" fmla="*/ 1 h 29"/>
                <a:gd name="T36" fmla="*/ 196 w 210"/>
                <a:gd name="T3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29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3"/>
                  </a:lnTo>
                  <a:lnTo>
                    <a:pt x="2" y="8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5" y="25"/>
                  </a:lnTo>
                  <a:lnTo>
                    <a:pt x="9" y="28"/>
                  </a:lnTo>
                  <a:lnTo>
                    <a:pt x="15" y="29"/>
                  </a:lnTo>
                  <a:lnTo>
                    <a:pt x="196" y="29"/>
                  </a:lnTo>
                  <a:lnTo>
                    <a:pt x="202" y="28"/>
                  </a:lnTo>
                  <a:lnTo>
                    <a:pt x="207" y="25"/>
                  </a:lnTo>
                  <a:lnTo>
                    <a:pt x="209" y="20"/>
                  </a:lnTo>
                  <a:lnTo>
                    <a:pt x="210" y="14"/>
                  </a:lnTo>
                  <a:lnTo>
                    <a:pt x="209" y="8"/>
                  </a:lnTo>
                  <a:lnTo>
                    <a:pt x="207" y="3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129"/>
            <p:cNvSpPr>
              <a:spLocks/>
            </p:cNvSpPr>
            <p:nvPr/>
          </p:nvSpPr>
          <p:spPr bwMode="auto">
            <a:xfrm>
              <a:off x="10569575" y="1055688"/>
              <a:ext cx="66675" cy="9525"/>
            </a:xfrm>
            <a:custGeom>
              <a:avLst/>
              <a:gdLst>
                <a:gd name="T0" fmla="*/ 196 w 210"/>
                <a:gd name="T1" fmla="*/ 0 h 31"/>
                <a:gd name="T2" fmla="*/ 15 w 210"/>
                <a:gd name="T3" fmla="*/ 0 h 31"/>
                <a:gd name="T4" fmla="*/ 9 w 210"/>
                <a:gd name="T5" fmla="*/ 2 h 31"/>
                <a:gd name="T6" fmla="*/ 5 w 210"/>
                <a:gd name="T7" fmla="*/ 5 h 31"/>
                <a:gd name="T8" fmla="*/ 2 w 210"/>
                <a:gd name="T9" fmla="*/ 10 h 31"/>
                <a:gd name="T10" fmla="*/ 0 w 210"/>
                <a:gd name="T11" fmla="*/ 15 h 31"/>
                <a:gd name="T12" fmla="*/ 2 w 210"/>
                <a:gd name="T13" fmla="*/ 21 h 31"/>
                <a:gd name="T14" fmla="*/ 5 w 210"/>
                <a:gd name="T15" fmla="*/ 26 h 31"/>
                <a:gd name="T16" fmla="*/ 9 w 210"/>
                <a:gd name="T17" fmla="*/ 30 h 31"/>
                <a:gd name="T18" fmla="*/ 15 w 210"/>
                <a:gd name="T19" fmla="*/ 31 h 31"/>
                <a:gd name="T20" fmla="*/ 196 w 210"/>
                <a:gd name="T21" fmla="*/ 31 h 31"/>
                <a:gd name="T22" fmla="*/ 202 w 210"/>
                <a:gd name="T23" fmla="*/ 30 h 31"/>
                <a:gd name="T24" fmla="*/ 207 w 210"/>
                <a:gd name="T25" fmla="*/ 26 h 31"/>
                <a:gd name="T26" fmla="*/ 209 w 210"/>
                <a:gd name="T27" fmla="*/ 21 h 31"/>
                <a:gd name="T28" fmla="*/ 210 w 210"/>
                <a:gd name="T29" fmla="*/ 15 h 31"/>
                <a:gd name="T30" fmla="*/ 209 w 210"/>
                <a:gd name="T31" fmla="*/ 10 h 31"/>
                <a:gd name="T32" fmla="*/ 207 w 210"/>
                <a:gd name="T33" fmla="*/ 5 h 31"/>
                <a:gd name="T34" fmla="*/ 202 w 210"/>
                <a:gd name="T35" fmla="*/ 2 h 31"/>
                <a:gd name="T36" fmla="*/ 196 w 210"/>
                <a:gd name="T3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31">
                  <a:moveTo>
                    <a:pt x="196" y="0"/>
                  </a:moveTo>
                  <a:lnTo>
                    <a:pt x="15" y="0"/>
                  </a:lnTo>
                  <a:lnTo>
                    <a:pt x="9" y="2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5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5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2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130"/>
            <p:cNvSpPr>
              <a:spLocks/>
            </p:cNvSpPr>
            <p:nvPr/>
          </p:nvSpPr>
          <p:spPr bwMode="auto">
            <a:xfrm>
              <a:off x="10569575" y="1074738"/>
              <a:ext cx="66675" cy="28575"/>
            </a:xfrm>
            <a:custGeom>
              <a:avLst/>
              <a:gdLst>
                <a:gd name="T0" fmla="*/ 196 w 210"/>
                <a:gd name="T1" fmla="*/ 0 h 91"/>
                <a:gd name="T2" fmla="*/ 15 w 210"/>
                <a:gd name="T3" fmla="*/ 0 h 91"/>
                <a:gd name="T4" fmla="*/ 9 w 210"/>
                <a:gd name="T5" fmla="*/ 1 h 91"/>
                <a:gd name="T6" fmla="*/ 5 w 210"/>
                <a:gd name="T7" fmla="*/ 5 h 91"/>
                <a:gd name="T8" fmla="*/ 2 w 210"/>
                <a:gd name="T9" fmla="*/ 10 h 91"/>
                <a:gd name="T10" fmla="*/ 0 w 210"/>
                <a:gd name="T11" fmla="*/ 16 h 91"/>
                <a:gd name="T12" fmla="*/ 2 w 210"/>
                <a:gd name="T13" fmla="*/ 21 h 91"/>
                <a:gd name="T14" fmla="*/ 5 w 210"/>
                <a:gd name="T15" fmla="*/ 26 h 91"/>
                <a:gd name="T16" fmla="*/ 9 w 210"/>
                <a:gd name="T17" fmla="*/ 30 h 91"/>
                <a:gd name="T18" fmla="*/ 15 w 210"/>
                <a:gd name="T19" fmla="*/ 31 h 91"/>
                <a:gd name="T20" fmla="*/ 91 w 210"/>
                <a:gd name="T21" fmla="*/ 31 h 91"/>
                <a:gd name="T22" fmla="*/ 91 w 210"/>
                <a:gd name="T23" fmla="*/ 76 h 91"/>
                <a:gd name="T24" fmla="*/ 92 w 210"/>
                <a:gd name="T25" fmla="*/ 82 h 91"/>
                <a:gd name="T26" fmla="*/ 94 w 210"/>
                <a:gd name="T27" fmla="*/ 87 h 91"/>
                <a:gd name="T28" fmla="*/ 99 w 210"/>
                <a:gd name="T29" fmla="*/ 89 h 91"/>
                <a:gd name="T30" fmla="*/ 105 w 210"/>
                <a:gd name="T31" fmla="*/ 91 h 91"/>
                <a:gd name="T32" fmla="*/ 111 w 210"/>
                <a:gd name="T33" fmla="*/ 89 h 91"/>
                <a:gd name="T34" fmla="*/ 116 w 210"/>
                <a:gd name="T35" fmla="*/ 87 h 91"/>
                <a:gd name="T36" fmla="*/ 120 w 210"/>
                <a:gd name="T37" fmla="*/ 82 h 91"/>
                <a:gd name="T38" fmla="*/ 120 w 210"/>
                <a:gd name="T39" fmla="*/ 76 h 91"/>
                <a:gd name="T40" fmla="*/ 120 w 210"/>
                <a:gd name="T41" fmla="*/ 31 h 91"/>
                <a:gd name="T42" fmla="*/ 196 w 210"/>
                <a:gd name="T43" fmla="*/ 31 h 91"/>
                <a:gd name="T44" fmla="*/ 202 w 210"/>
                <a:gd name="T45" fmla="*/ 30 h 91"/>
                <a:gd name="T46" fmla="*/ 207 w 210"/>
                <a:gd name="T47" fmla="*/ 26 h 91"/>
                <a:gd name="T48" fmla="*/ 209 w 210"/>
                <a:gd name="T49" fmla="*/ 21 h 91"/>
                <a:gd name="T50" fmla="*/ 210 w 210"/>
                <a:gd name="T51" fmla="*/ 16 h 91"/>
                <a:gd name="T52" fmla="*/ 209 w 210"/>
                <a:gd name="T53" fmla="*/ 10 h 91"/>
                <a:gd name="T54" fmla="*/ 207 w 210"/>
                <a:gd name="T55" fmla="*/ 5 h 91"/>
                <a:gd name="T56" fmla="*/ 202 w 210"/>
                <a:gd name="T57" fmla="*/ 1 h 91"/>
                <a:gd name="T58" fmla="*/ 196 w 210"/>
                <a:gd name="T5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0" h="91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91" y="31"/>
                  </a:lnTo>
                  <a:lnTo>
                    <a:pt x="91" y="76"/>
                  </a:lnTo>
                  <a:lnTo>
                    <a:pt x="92" y="82"/>
                  </a:lnTo>
                  <a:lnTo>
                    <a:pt x="94" y="87"/>
                  </a:lnTo>
                  <a:lnTo>
                    <a:pt x="99" y="89"/>
                  </a:lnTo>
                  <a:lnTo>
                    <a:pt x="105" y="91"/>
                  </a:lnTo>
                  <a:lnTo>
                    <a:pt x="111" y="89"/>
                  </a:lnTo>
                  <a:lnTo>
                    <a:pt x="116" y="87"/>
                  </a:lnTo>
                  <a:lnTo>
                    <a:pt x="120" y="82"/>
                  </a:lnTo>
                  <a:lnTo>
                    <a:pt x="120" y="76"/>
                  </a:lnTo>
                  <a:lnTo>
                    <a:pt x="120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6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7" name="Text Placeholder 2"/>
          <p:cNvSpPr txBox="1">
            <a:spLocks/>
          </p:cNvSpPr>
          <p:nvPr/>
        </p:nvSpPr>
        <p:spPr>
          <a:xfrm>
            <a:off x="2025029" y="2145862"/>
            <a:ext cx="43877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rgbClr val="F6443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01</a:t>
            </a:r>
          </a:p>
        </p:txBody>
      </p:sp>
      <p:sp>
        <p:nvSpPr>
          <p:cNvPr id="82" name="Rectangle 81"/>
          <p:cNvSpPr/>
          <p:nvPr/>
        </p:nvSpPr>
        <p:spPr>
          <a:xfrm rot="2700000">
            <a:off x="4141584" y="1827616"/>
            <a:ext cx="1130013" cy="1130013"/>
          </a:xfrm>
          <a:prstGeom prst="rect">
            <a:avLst/>
          </a:prstGeom>
          <a:gradFill flip="none" rotWithShape="1">
            <a:gsLst>
              <a:gs pos="0">
                <a:srgbClr val="4E2230"/>
              </a:gs>
              <a:gs pos="100000">
                <a:srgbClr val="F6443B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Rectangle 134"/>
          <p:cNvSpPr/>
          <p:nvPr/>
        </p:nvSpPr>
        <p:spPr>
          <a:xfrm rot="2700000">
            <a:off x="4310911" y="2004091"/>
            <a:ext cx="782028" cy="782028"/>
          </a:xfrm>
          <a:prstGeom prst="rect">
            <a:avLst/>
          </a:prstGeom>
          <a:gradFill flip="none" rotWithShape="1">
            <a:gsLst>
              <a:gs pos="0">
                <a:srgbClr val="4E2230"/>
              </a:gs>
              <a:gs pos="100000">
                <a:srgbClr val="F6443B"/>
              </a:gs>
            </a:gsLst>
            <a:lin ang="189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Snip Diagonal Corner Rectangle 82"/>
          <p:cNvSpPr/>
          <p:nvPr/>
        </p:nvSpPr>
        <p:spPr>
          <a:xfrm flipH="1">
            <a:off x="3610359" y="2569364"/>
            <a:ext cx="2192462" cy="3128362"/>
          </a:xfrm>
          <a:prstGeom prst="snip2DiagRect">
            <a:avLst>
              <a:gd name="adj1" fmla="val 0"/>
              <a:gd name="adj2" fmla="val 21555"/>
            </a:avLst>
          </a:prstGeom>
          <a:gradFill flip="none" rotWithShape="1">
            <a:gsLst>
              <a:gs pos="100000">
                <a:srgbClr val="69AFC0"/>
              </a:gs>
              <a:gs pos="0">
                <a:srgbClr val="125680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4" name="Freeform 83"/>
          <p:cNvSpPr/>
          <p:nvPr/>
        </p:nvSpPr>
        <p:spPr>
          <a:xfrm rot="18900000" flipH="1">
            <a:off x="4141584" y="1827616"/>
            <a:ext cx="1130013" cy="1130013"/>
          </a:xfrm>
          <a:custGeom>
            <a:avLst/>
            <a:gdLst>
              <a:gd name="connsiteX0" fmla="*/ 0 w 1130013"/>
              <a:gd name="connsiteY0" fmla="*/ 0 h 1130013"/>
              <a:gd name="connsiteX1" fmla="*/ 6598 w 1130013"/>
              <a:gd name="connsiteY1" fmla="*/ 0 h 1130013"/>
              <a:gd name="connsiteX2" fmla="*/ 1130013 w 1130013"/>
              <a:gd name="connsiteY2" fmla="*/ 1123415 h 1130013"/>
              <a:gd name="connsiteX3" fmla="*/ 1130013 w 1130013"/>
              <a:gd name="connsiteY3" fmla="*/ 1130013 h 1130013"/>
              <a:gd name="connsiteX4" fmla="*/ 0 w 1130013"/>
              <a:gd name="connsiteY4" fmla="*/ 1130013 h 1130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0013" h="1130013">
                <a:moveTo>
                  <a:pt x="0" y="0"/>
                </a:moveTo>
                <a:lnTo>
                  <a:pt x="6598" y="0"/>
                </a:lnTo>
                <a:lnTo>
                  <a:pt x="1130013" y="1123415"/>
                </a:lnTo>
                <a:lnTo>
                  <a:pt x="1130013" y="1130013"/>
                </a:lnTo>
                <a:lnTo>
                  <a:pt x="0" y="1130013"/>
                </a:lnTo>
                <a:close/>
              </a:path>
            </a:pathLst>
          </a:custGeom>
          <a:gradFill flip="none" rotWithShape="1">
            <a:gsLst>
              <a:gs pos="100000">
                <a:srgbClr val="F6443B"/>
              </a:gs>
              <a:gs pos="0">
                <a:srgbClr val="F9857F"/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Text Placeholder 2"/>
          <p:cNvSpPr txBox="1">
            <a:spLocks/>
          </p:cNvSpPr>
          <p:nvPr/>
        </p:nvSpPr>
        <p:spPr>
          <a:xfrm>
            <a:off x="3907549" y="3554985"/>
            <a:ext cx="1598082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TÌM HIỂU FLUTTER</a:t>
            </a:r>
          </a:p>
        </p:txBody>
      </p:sp>
      <p:sp>
        <p:nvSpPr>
          <p:cNvPr id="88" name="Text Placeholder 2"/>
          <p:cNvSpPr txBox="1">
            <a:spLocks/>
          </p:cNvSpPr>
          <p:nvPr/>
        </p:nvSpPr>
        <p:spPr>
          <a:xfrm>
            <a:off x="4806214" y="2145862"/>
            <a:ext cx="43877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02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4405515" y="4601110"/>
            <a:ext cx="619820" cy="571340"/>
            <a:chOff x="4313201" y="1920875"/>
            <a:chExt cx="284163" cy="261938"/>
          </a:xfrm>
          <a:solidFill>
            <a:srgbClr val="B0F7F4"/>
          </a:solidFill>
          <a:effectLst/>
        </p:grpSpPr>
        <p:sp>
          <p:nvSpPr>
            <p:cNvPr id="60" name="Freeform 3131"/>
            <p:cNvSpPr>
              <a:spLocks/>
            </p:cNvSpPr>
            <p:nvPr/>
          </p:nvSpPr>
          <p:spPr bwMode="auto">
            <a:xfrm>
              <a:off x="4313201" y="1920875"/>
              <a:ext cx="236538" cy="200025"/>
            </a:xfrm>
            <a:custGeom>
              <a:avLst/>
              <a:gdLst>
                <a:gd name="T0" fmla="*/ 599 w 599"/>
                <a:gd name="T1" fmla="*/ 12 h 503"/>
                <a:gd name="T2" fmla="*/ 599 w 599"/>
                <a:gd name="T3" fmla="*/ 7 h 503"/>
                <a:gd name="T4" fmla="*/ 595 w 599"/>
                <a:gd name="T5" fmla="*/ 3 h 503"/>
                <a:gd name="T6" fmla="*/ 592 w 599"/>
                <a:gd name="T7" fmla="*/ 1 h 503"/>
                <a:gd name="T8" fmla="*/ 587 w 599"/>
                <a:gd name="T9" fmla="*/ 0 h 503"/>
                <a:gd name="T10" fmla="*/ 12 w 599"/>
                <a:gd name="T11" fmla="*/ 0 h 503"/>
                <a:gd name="T12" fmla="*/ 8 w 599"/>
                <a:gd name="T13" fmla="*/ 1 h 503"/>
                <a:gd name="T14" fmla="*/ 4 w 599"/>
                <a:gd name="T15" fmla="*/ 3 h 503"/>
                <a:gd name="T16" fmla="*/ 2 w 599"/>
                <a:gd name="T17" fmla="*/ 7 h 503"/>
                <a:gd name="T18" fmla="*/ 0 w 599"/>
                <a:gd name="T19" fmla="*/ 12 h 503"/>
                <a:gd name="T20" fmla="*/ 0 w 599"/>
                <a:gd name="T21" fmla="*/ 371 h 503"/>
                <a:gd name="T22" fmla="*/ 2 w 599"/>
                <a:gd name="T23" fmla="*/ 376 h 503"/>
                <a:gd name="T24" fmla="*/ 4 w 599"/>
                <a:gd name="T25" fmla="*/ 379 h 503"/>
                <a:gd name="T26" fmla="*/ 8 w 599"/>
                <a:gd name="T27" fmla="*/ 382 h 503"/>
                <a:gd name="T28" fmla="*/ 12 w 599"/>
                <a:gd name="T29" fmla="*/ 383 h 503"/>
                <a:gd name="T30" fmla="*/ 96 w 599"/>
                <a:gd name="T31" fmla="*/ 383 h 503"/>
                <a:gd name="T32" fmla="*/ 96 w 599"/>
                <a:gd name="T33" fmla="*/ 490 h 503"/>
                <a:gd name="T34" fmla="*/ 97 w 599"/>
                <a:gd name="T35" fmla="*/ 493 h 503"/>
                <a:gd name="T36" fmla="*/ 98 w 599"/>
                <a:gd name="T37" fmla="*/ 497 h 503"/>
                <a:gd name="T38" fmla="*/ 100 w 599"/>
                <a:gd name="T39" fmla="*/ 499 h 503"/>
                <a:gd name="T40" fmla="*/ 104 w 599"/>
                <a:gd name="T41" fmla="*/ 502 h 503"/>
                <a:gd name="T42" fmla="*/ 106 w 599"/>
                <a:gd name="T43" fmla="*/ 502 h 503"/>
                <a:gd name="T44" fmla="*/ 109 w 599"/>
                <a:gd name="T45" fmla="*/ 503 h 503"/>
                <a:gd name="T46" fmla="*/ 112 w 599"/>
                <a:gd name="T47" fmla="*/ 502 h 503"/>
                <a:gd name="T48" fmla="*/ 117 w 599"/>
                <a:gd name="T49" fmla="*/ 499 h 503"/>
                <a:gd name="T50" fmla="*/ 232 w 599"/>
                <a:gd name="T51" fmla="*/ 383 h 503"/>
                <a:gd name="T52" fmla="*/ 288 w 599"/>
                <a:gd name="T53" fmla="*/ 383 h 503"/>
                <a:gd name="T54" fmla="*/ 288 w 599"/>
                <a:gd name="T55" fmla="*/ 251 h 503"/>
                <a:gd name="T56" fmla="*/ 288 w 599"/>
                <a:gd name="T57" fmla="*/ 246 h 503"/>
                <a:gd name="T58" fmla="*/ 291 w 599"/>
                <a:gd name="T59" fmla="*/ 242 h 503"/>
                <a:gd name="T60" fmla="*/ 295 w 599"/>
                <a:gd name="T61" fmla="*/ 240 h 503"/>
                <a:gd name="T62" fmla="*/ 300 w 599"/>
                <a:gd name="T63" fmla="*/ 239 h 503"/>
                <a:gd name="T64" fmla="*/ 599 w 599"/>
                <a:gd name="T65" fmla="*/ 239 h 503"/>
                <a:gd name="T66" fmla="*/ 599 w 599"/>
                <a:gd name="T67" fmla="*/ 12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503">
                  <a:moveTo>
                    <a:pt x="599" y="12"/>
                  </a:moveTo>
                  <a:lnTo>
                    <a:pt x="599" y="7"/>
                  </a:lnTo>
                  <a:lnTo>
                    <a:pt x="595" y="3"/>
                  </a:lnTo>
                  <a:lnTo>
                    <a:pt x="592" y="1"/>
                  </a:lnTo>
                  <a:lnTo>
                    <a:pt x="587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2" y="7"/>
                  </a:lnTo>
                  <a:lnTo>
                    <a:pt x="0" y="12"/>
                  </a:lnTo>
                  <a:lnTo>
                    <a:pt x="0" y="371"/>
                  </a:lnTo>
                  <a:lnTo>
                    <a:pt x="2" y="376"/>
                  </a:lnTo>
                  <a:lnTo>
                    <a:pt x="4" y="379"/>
                  </a:lnTo>
                  <a:lnTo>
                    <a:pt x="8" y="382"/>
                  </a:lnTo>
                  <a:lnTo>
                    <a:pt x="12" y="383"/>
                  </a:lnTo>
                  <a:lnTo>
                    <a:pt x="96" y="383"/>
                  </a:lnTo>
                  <a:lnTo>
                    <a:pt x="96" y="490"/>
                  </a:lnTo>
                  <a:lnTo>
                    <a:pt x="97" y="493"/>
                  </a:lnTo>
                  <a:lnTo>
                    <a:pt x="98" y="497"/>
                  </a:lnTo>
                  <a:lnTo>
                    <a:pt x="100" y="499"/>
                  </a:lnTo>
                  <a:lnTo>
                    <a:pt x="104" y="502"/>
                  </a:lnTo>
                  <a:lnTo>
                    <a:pt x="106" y="502"/>
                  </a:lnTo>
                  <a:lnTo>
                    <a:pt x="109" y="503"/>
                  </a:lnTo>
                  <a:lnTo>
                    <a:pt x="112" y="502"/>
                  </a:lnTo>
                  <a:lnTo>
                    <a:pt x="117" y="499"/>
                  </a:lnTo>
                  <a:lnTo>
                    <a:pt x="232" y="383"/>
                  </a:lnTo>
                  <a:lnTo>
                    <a:pt x="288" y="383"/>
                  </a:lnTo>
                  <a:lnTo>
                    <a:pt x="288" y="251"/>
                  </a:lnTo>
                  <a:lnTo>
                    <a:pt x="288" y="246"/>
                  </a:lnTo>
                  <a:lnTo>
                    <a:pt x="291" y="242"/>
                  </a:lnTo>
                  <a:lnTo>
                    <a:pt x="295" y="240"/>
                  </a:lnTo>
                  <a:lnTo>
                    <a:pt x="300" y="239"/>
                  </a:lnTo>
                  <a:lnTo>
                    <a:pt x="599" y="239"/>
                  </a:lnTo>
                  <a:lnTo>
                    <a:pt x="599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3132"/>
            <p:cNvSpPr>
              <a:spLocks/>
            </p:cNvSpPr>
            <p:nvPr/>
          </p:nvSpPr>
          <p:spPr bwMode="auto">
            <a:xfrm>
              <a:off x="4437026" y="2025650"/>
              <a:ext cx="160338" cy="157163"/>
            </a:xfrm>
            <a:custGeom>
              <a:avLst/>
              <a:gdLst>
                <a:gd name="T0" fmla="*/ 395 w 407"/>
                <a:gd name="T1" fmla="*/ 0 h 394"/>
                <a:gd name="T2" fmla="*/ 12 w 407"/>
                <a:gd name="T3" fmla="*/ 0 h 394"/>
                <a:gd name="T4" fmla="*/ 0 w 407"/>
                <a:gd name="T5" fmla="*/ 0 h 394"/>
                <a:gd name="T6" fmla="*/ 0 w 407"/>
                <a:gd name="T7" fmla="*/ 11 h 394"/>
                <a:gd name="T8" fmla="*/ 0 w 407"/>
                <a:gd name="T9" fmla="*/ 252 h 394"/>
                <a:gd name="T10" fmla="*/ 0 w 407"/>
                <a:gd name="T11" fmla="*/ 255 h 394"/>
                <a:gd name="T12" fmla="*/ 4 w 407"/>
                <a:gd name="T13" fmla="*/ 260 h 394"/>
                <a:gd name="T14" fmla="*/ 7 w 407"/>
                <a:gd name="T15" fmla="*/ 262 h 394"/>
                <a:gd name="T16" fmla="*/ 12 w 407"/>
                <a:gd name="T17" fmla="*/ 264 h 394"/>
                <a:gd name="T18" fmla="*/ 193 w 407"/>
                <a:gd name="T19" fmla="*/ 264 h 394"/>
                <a:gd name="T20" fmla="*/ 198 w 407"/>
                <a:gd name="T21" fmla="*/ 264 h 394"/>
                <a:gd name="T22" fmla="*/ 314 w 407"/>
                <a:gd name="T23" fmla="*/ 391 h 394"/>
                <a:gd name="T24" fmla="*/ 319 w 407"/>
                <a:gd name="T25" fmla="*/ 394 h 394"/>
                <a:gd name="T26" fmla="*/ 324 w 407"/>
                <a:gd name="T27" fmla="*/ 394 h 394"/>
                <a:gd name="T28" fmla="*/ 325 w 407"/>
                <a:gd name="T29" fmla="*/ 394 h 394"/>
                <a:gd name="T30" fmla="*/ 327 w 407"/>
                <a:gd name="T31" fmla="*/ 394 h 394"/>
                <a:gd name="T32" fmla="*/ 331 w 407"/>
                <a:gd name="T33" fmla="*/ 392 h 394"/>
                <a:gd name="T34" fmla="*/ 333 w 407"/>
                <a:gd name="T35" fmla="*/ 390 h 394"/>
                <a:gd name="T36" fmla="*/ 334 w 407"/>
                <a:gd name="T37" fmla="*/ 386 h 394"/>
                <a:gd name="T38" fmla="*/ 336 w 407"/>
                <a:gd name="T39" fmla="*/ 383 h 394"/>
                <a:gd name="T40" fmla="*/ 336 w 407"/>
                <a:gd name="T41" fmla="*/ 276 h 394"/>
                <a:gd name="T42" fmla="*/ 336 w 407"/>
                <a:gd name="T43" fmla="*/ 264 h 394"/>
                <a:gd name="T44" fmla="*/ 347 w 407"/>
                <a:gd name="T45" fmla="*/ 264 h 394"/>
                <a:gd name="T46" fmla="*/ 395 w 407"/>
                <a:gd name="T47" fmla="*/ 264 h 394"/>
                <a:gd name="T48" fmla="*/ 400 w 407"/>
                <a:gd name="T49" fmla="*/ 262 h 394"/>
                <a:gd name="T50" fmla="*/ 403 w 407"/>
                <a:gd name="T51" fmla="*/ 260 h 394"/>
                <a:gd name="T52" fmla="*/ 406 w 407"/>
                <a:gd name="T53" fmla="*/ 257 h 394"/>
                <a:gd name="T54" fmla="*/ 407 w 407"/>
                <a:gd name="T55" fmla="*/ 252 h 394"/>
                <a:gd name="T56" fmla="*/ 407 w 407"/>
                <a:gd name="T57" fmla="*/ 11 h 394"/>
                <a:gd name="T58" fmla="*/ 406 w 407"/>
                <a:gd name="T59" fmla="*/ 7 h 394"/>
                <a:gd name="T60" fmla="*/ 403 w 407"/>
                <a:gd name="T61" fmla="*/ 3 h 394"/>
                <a:gd name="T62" fmla="*/ 400 w 407"/>
                <a:gd name="T63" fmla="*/ 1 h 394"/>
                <a:gd name="T64" fmla="*/ 395 w 407"/>
                <a:gd name="T65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7" h="394">
                  <a:moveTo>
                    <a:pt x="395" y="0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11"/>
                  </a:lnTo>
                  <a:lnTo>
                    <a:pt x="0" y="252"/>
                  </a:lnTo>
                  <a:lnTo>
                    <a:pt x="0" y="255"/>
                  </a:lnTo>
                  <a:lnTo>
                    <a:pt x="4" y="260"/>
                  </a:lnTo>
                  <a:lnTo>
                    <a:pt x="7" y="262"/>
                  </a:lnTo>
                  <a:lnTo>
                    <a:pt x="12" y="264"/>
                  </a:lnTo>
                  <a:lnTo>
                    <a:pt x="193" y="264"/>
                  </a:lnTo>
                  <a:lnTo>
                    <a:pt x="198" y="264"/>
                  </a:lnTo>
                  <a:lnTo>
                    <a:pt x="314" y="391"/>
                  </a:lnTo>
                  <a:lnTo>
                    <a:pt x="319" y="394"/>
                  </a:lnTo>
                  <a:lnTo>
                    <a:pt x="324" y="394"/>
                  </a:lnTo>
                  <a:lnTo>
                    <a:pt x="325" y="394"/>
                  </a:lnTo>
                  <a:lnTo>
                    <a:pt x="327" y="394"/>
                  </a:lnTo>
                  <a:lnTo>
                    <a:pt x="331" y="392"/>
                  </a:lnTo>
                  <a:lnTo>
                    <a:pt x="333" y="390"/>
                  </a:lnTo>
                  <a:lnTo>
                    <a:pt x="334" y="386"/>
                  </a:lnTo>
                  <a:lnTo>
                    <a:pt x="336" y="383"/>
                  </a:lnTo>
                  <a:lnTo>
                    <a:pt x="336" y="276"/>
                  </a:lnTo>
                  <a:lnTo>
                    <a:pt x="336" y="264"/>
                  </a:lnTo>
                  <a:lnTo>
                    <a:pt x="347" y="264"/>
                  </a:lnTo>
                  <a:lnTo>
                    <a:pt x="395" y="264"/>
                  </a:lnTo>
                  <a:lnTo>
                    <a:pt x="400" y="262"/>
                  </a:lnTo>
                  <a:lnTo>
                    <a:pt x="403" y="260"/>
                  </a:lnTo>
                  <a:lnTo>
                    <a:pt x="406" y="257"/>
                  </a:lnTo>
                  <a:lnTo>
                    <a:pt x="407" y="252"/>
                  </a:lnTo>
                  <a:lnTo>
                    <a:pt x="407" y="11"/>
                  </a:lnTo>
                  <a:lnTo>
                    <a:pt x="406" y="7"/>
                  </a:lnTo>
                  <a:lnTo>
                    <a:pt x="403" y="3"/>
                  </a:lnTo>
                  <a:lnTo>
                    <a:pt x="400" y="1"/>
                  </a:lnTo>
                  <a:lnTo>
                    <a:pt x="3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 rot="2700000">
            <a:off x="6922769" y="1827616"/>
            <a:ext cx="1130013" cy="1130013"/>
          </a:xfrm>
          <a:prstGeom prst="rect">
            <a:avLst/>
          </a:prstGeom>
          <a:gradFill flip="none" rotWithShape="1">
            <a:gsLst>
              <a:gs pos="100000">
                <a:srgbClr val="4186A2"/>
              </a:gs>
              <a:gs pos="0">
                <a:srgbClr val="B0F7F4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3" name="Rectangle 132"/>
          <p:cNvSpPr/>
          <p:nvPr/>
        </p:nvSpPr>
        <p:spPr>
          <a:xfrm rot="2700000">
            <a:off x="7101466" y="2006313"/>
            <a:ext cx="772618" cy="772618"/>
          </a:xfrm>
          <a:prstGeom prst="rect">
            <a:avLst/>
          </a:prstGeom>
          <a:gradFill flip="none" rotWithShape="1">
            <a:gsLst>
              <a:gs pos="100000">
                <a:srgbClr val="4186A2"/>
              </a:gs>
              <a:gs pos="0">
                <a:srgbClr val="B0F7F4"/>
              </a:gs>
            </a:gsLst>
            <a:lin ang="81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5" name="Snip Diagonal Corner Rectangle 94"/>
          <p:cNvSpPr/>
          <p:nvPr/>
        </p:nvSpPr>
        <p:spPr>
          <a:xfrm flipH="1">
            <a:off x="6391544" y="2569363"/>
            <a:ext cx="2192462" cy="3135121"/>
          </a:xfrm>
          <a:prstGeom prst="snip2DiagRect">
            <a:avLst>
              <a:gd name="adj1" fmla="val 0"/>
              <a:gd name="adj2" fmla="val 21555"/>
            </a:avLst>
          </a:prstGeom>
          <a:gradFill flip="none" rotWithShape="1">
            <a:gsLst>
              <a:gs pos="100000">
                <a:srgbClr val="69AFC0"/>
              </a:gs>
              <a:gs pos="0">
                <a:srgbClr val="125680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6" name="Freeform 95"/>
          <p:cNvSpPr/>
          <p:nvPr/>
        </p:nvSpPr>
        <p:spPr>
          <a:xfrm rot="18900000" flipH="1">
            <a:off x="6922769" y="1827616"/>
            <a:ext cx="1130013" cy="1130013"/>
          </a:xfrm>
          <a:custGeom>
            <a:avLst/>
            <a:gdLst>
              <a:gd name="connsiteX0" fmla="*/ 0 w 1130013"/>
              <a:gd name="connsiteY0" fmla="*/ 0 h 1130013"/>
              <a:gd name="connsiteX1" fmla="*/ 6598 w 1130013"/>
              <a:gd name="connsiteY1" fmla="*/ 0 h 1130013"/>
              <a:gd name="connsiteX2" fmla="*/ 1130013 w 1130013"/>
              <a:gd name="connsiteY2" fmla="*/ 1123415 h 1130013"/>
              <a:gd name="connsiteX3" fmla="*/ 1130013 w 1130013"/>
              <a:gd name="connsiteY3" fmla="*/ 1130013 h 1130013"/>
              <a:gd name="connsiteX4" fmla="*/ 0 w 1130013"/>
              <a:gd name="connsiteY4" fmla="*/ 1130013 h 1130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0013" h="1130013">
                <a:moveTo>
                  <a:pt x="0" y="0"/>
                </a:moveTo>
                <a:lnTo>
                  <a:pt x="6598" y="0"/>
                </a:lnTo>
                <a:lnTo>
                  <a:pt x="1130013" y="1123415"/>
                </a:lnTo>
                <a:lnTo>
                  <a:pt x="1130013" y="1130013"/>
                </a:lnTo>
                <a:lnTo>
                  <a:pt x="0" y="1130013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7" name="Text Placeholder 2"/>
          <p:cNvSpPr txBox="1">
            <a:spLocks/>
          </p:cNvSpPr>
          <p:nvPr/>
        </p:nvSpPr>
        <p:spPr>
          <a:xfrm>
            <a:off x="6688734" y="3554985"/>
            <a:ext cx="1598082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KHẢO SÁT ỨNG DỤNG</a:t>
            </a:r>
          </a:p>
        </p:txBody>
      </p:sp>
      <p:sp>
        <p:nvSpPr>
          <p:cNvPr id="100" name="Text Placeholder 2"/>
          <p:cNvSpPr txBox="1">
            <a:spLocks/>
          </p:cNvSpPr>
          <p:nvPr/>
        </p:nvSpPr>
        <p:spPr>
          <a:xfrm>
            <a:off x="7587399" y="2145862"/>
            <a:ext cx="43877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rgbClr val="F6443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03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7129786" y="4637390"/>
            <a:ext cx="632262" cy="498782"/>
            <a:chOff x="9883775" y="5410200"/>
            <a:chExt cx="285750" cy="225425"/>
          </a:xfrm>
          <a:solidFill>
            <a:srgbClr val="B0F7F4"/>
          </a:solidFill>
          <a:effectLst/>
        </p:grpSpPr>
        <p:sp>
          <p:nvSpPr>
            <p:cNvPr id="57" name="Freeform 3677"/>
            <p:cNvSpPr>
              <a:spLocks/>
            </p:cNvSpPr>
            <p:nvPr/>
          </p:nvSpPr>
          <p:spPr bwMode="auto">
            <a:xfrm>
              <a:off x="10052050" y="5445125"/>
              <a:ext cx="117475" cy="190500"/>
            </a:xfrm>
            <a:custGeom>
              <a:avLst/>
              <a:gdLst>
                <a:gd name="T0" fmla="*/ 201 w 296"/>
                <a:gd name="T1" fmla="*/ 285 h 482"/>
                <a:gd name="T2" fmla="*/ 168 w 296"/>
                <a:gd name="T3" fmla="*/ 275 h 482"/>
                <a:gd name="T4" fmla="*/ 153 w 296"/>
                <a:gd name="T5" fmla="*/ 238 h 482"/>
                <a:gd name="T6" fmla="*/ 163 w 296"/>
                <a:gd name="T7" fmla="*/ 230 h 482"/>
                <a:gd name="T8" fmla="*/ 176 w 296"/>
                <a:gd name="T9" fmla="*/ 219 h 482"/>
                <a:gd name="T10" fmla="*/ 185 w 296"/>
                <a:gd name="T11" fmla="*/ 201 h 482"/>
                <a:gd name="T12" fmla="*/ 190 w 296"/>
                <a:gd name="T13" fmla="*/ 175 h 482"/>
                <a:gd name="T14" fmla="*/ 198 w 296"/>
                <a:gd name="T15" fmla="*/ 167 h 482"/>
                <a:gd name="T16" fmla="*/ 201 w 296"/>
                <a:gd name="T17" fmla="*/ 158 h 482"/>
                <a:gd name="T18" fmla="*/ 205 w 296"/>
                <a:gd name="T19" fmla="*/ 133 h 482"/>
                <a:gd name="T20" fmla="*/ 205 w 296"/>
                <a:gd name="T21" fmla="*/ 122 h 482"/>
                <a:gd name="T22" fmla="*/ 201 w 296"/>
                <a:gd name="T23" fmla="*/ 110 h 482"/>
                <a:gd name="T24" fmla="*/ 195 w 296"/>
                <a:gd name="T25" fmla="*/ 101 h 482"/>
                <a:gd name="T26" fmla="*/ 205 w 296"/>
                <a:gd name="T27" fmla="*/ 76 h 482"/>
                <a:gd name="T28" fmla="*/ 208 w 296"/>
                <a:gd name="T29" fmla="*/ 59 h 482"/>
                <a:gd name="T30" fmla="*/ 205 w 296"/>
                <a:gd name="T31" fmla="*/ 43 h 482"/>
                <a:gd name="T32" fmla="*/ 200 w 296"/>
                <a:gd name="T33" fmla="*/ 31 h 482"/>
                <a:gd name="T34" fmla="*/ 192 w 296"/>
                <a:gd name="T35" fmla="*/ 22 h 482"/>
                <a:gd name="T36" fmla="*/ 171 w 296"/>
                <a:gd name="T37" fmla="*/ 9 h 482"/>
                <a:gd name="T38" fmla="*/ 145 w 296"/>
                <a:gd name="T39" fmla="*/ 2 h 482"/>
                <a:gd name="T40" fmla="*/ 118 w 296"/>
                <a:gd name="T41" fmla="*/ 0 h 482"/>
                <a:gd name="T42" fmla="*/ 95 w 296"/>
                <a:gd name="T43" fmla="*/ 2 h 482"/>
                <a:gd name="T44" fmla="*/ 70 w 296"/>
                <a:gd name="T45" fmla="*/ 7 h 482"/>
                <a:gd name="T46" fmla="*/ 50 w 296"/>
                <a:gd name="T47" fmla="*/ 17 h 482"/>
                <a:gd name="T48" fmla="*/ 36 w 296"/>
                <a:gd name="T49" fmla="*/ 32 h 482"/>
                <a:gd name="T50" fmla="*/ 16 w 296"/>
                <a:gd name="T51" fmla="*/ 36 h 482"/>
                <a:gd name="T52" fmla="*/ 7 w 296"/>
                <a:gd name="T53" fmla="*/ 44 h 482"/>
                <a:gd name="T54" fmla="*/ 4 w 296"/>
                <a:gd name="T55" fmla="*/ 57 h 482"/>
                <a:gd name="T56" fmla="*/ 4 w 296"/>
                <a:gd name="T57" fmla="*/ 71 h 482"/>
                <a:gd name="T58" fmla="*/ 13 w 296"/>
                <a:gd name="T59" fmla="*/ 99 h 482"/>
                <a:gd name="T60" fmla="*/ 5 w 296"/>
                <a:gd name="T61" fmla="*/ 110 h 482"/>
                <a:gd name="T62" fmla="*/ 0 w 296"/>
                <a:gd name="T63" fmla="*/ 121 h 482"/>
                <a:gd name="T64" fmla="*/ 0 w 296"/>
                <a:gd name="T65" fmla="*/ 133 h 482"/>
                <a:gd name="T66" fmla="*/ 4 w 296"/>
                <a:gd name="T67" fmla="*/ 158 h 482"/>
                <a:gd name="T68" fmla="*/ 9 w 296"/>
                <a:gd name="T69" fmla="*/ 167 h 482"/>
                <a:gd name="T70" fmla="*/ 15 w 296"/>
                <a:gd name="T71" fmla="*/ 175 h 482"/>
                <a:gd name="T72" fmla="*/ 20 w 296"/>
                <a:gd name="T73" fmla="*/ 199 h 482"/>
                <a:gd name="T74" fmla="*/ 31 w 296"/>
                <a:gd name="T75" fmla="*/ 217 h 482"/>
                <a:gd name="T76" fmla="*/ 43 w 296"/>
                <a:gd name="T77" fmla="*/ 230 h 482"/>
                <a:gd name="T78" fmla="*/ 56 w 296"/>
                <a:gd name="T79" fmla="*/ 238 h 482"/>
                <a:gd name="T80" fmla="*/ 43 w 296"/>
                <a:gd name="T81" fmla="*/ 274 h 482"/>
                <a:gd name="T82" fmla="*/ 42 w 296"/>
                <a:gd name="T83" fmla="*/ 287 h 482"/>
                <a:gd name="T84" fmla="*/ 61 w 296"/>
                <a:gd name="T85" fmla="*/ 302 h 482"/>
                <a:gd name="T86" fmla="*/ 73 w 296"/>
                <a:gd name="T87" fmla="*/ 318 h 482"/>
                <a:gd name="T88" fmla="*/ 79 w 296"/>
                <a:gd name="T89" fmla="*/ 332 h 482"/>
                <a:gd name="T90" fmla="*/ 81 w 296"/>
                <a:gd name="T91" fmla="*/ 482 h 482"/>
                <a:gd name="T92" fmla="*/ 289 w 296"/>
                <a:gd name="T93" fmla="*/ 481 h 482"/>
                <a:gd name="T94" fmla="*/ 295 w 296"/>
                <a:gd name="T95" fmla="*/ 474 h 482"/>
                <a:gd name="T96" fmla="*/ 296 w 296"/>
                <a:gd name="T97" fmla="*/ 334 h 482"/>
                <a:gd name="T98" fmla="*/ 293 w 296"/>
                <a:gd name="T99" fmla="*/ 323 h 482"/>
                <a:gd name="T100" fmla="*/ 278 w 296"/>
                <a:gd name="T101" fmla="*/ 312 h 482"/>
                <a:gd name="T102" fmla="*/ 217 w 296"/>
                <a:gd name="T103" fmla="*/ 291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96" h="482">
                  <a:moveTo>
                    <a:pt x="217" y="291"/>
                  </a:moveTo>
                  <a:lnTo>
                    <a:pt x="201" y="285"/>
                  </a:lnTo>
                  <a:lnTo>
                    <a:pt x="185" y="280"/>
                  </a:lnTo>
                  <a:lnTo>
                    <a:pt x="168" y="275"/>
                  </a:lnTo>
                  <a:lnTo>
                    <a:pt x="153" y="270"/>
                  </a:lnTo>
                  <a:lnTo>
                    <a:pt x="153" y="238"/>
                  </a:lnTo>
                  <a:lnTo>
                    <a:pt x="158" y="235"/>
                  </a:lnTo>
                  <a:lnTo>
                    <a:pt x="163" y="230"/>
                  </a:lnTo>
                  <a:lnTo>
                    <a:pt x="169" y="225"/>
                  </a:lnTo>
                  <a:lnTo>
                    <a:pt x="176" y="219"/>
                  </a:lnTo>
                  <a:lnTo>
                    <a:pt x="181" y="210"/>
                  </a:lnTo>
                  <a:lnTo>
                    <a:pt x="185" y="201"/>
                  </a:lnTo>
                  <a:lnTo>
                    <a:pt x="189" y="189"/>
                  </a:lnTo>
                  <a:lnTo>
                    <a:pt x="190" y="175"/>
                  </a:lnTo>
                  <a:lnTo>
                    <a:pt x="194" y="172"/>
                  </a:lnTo>
                  <a:lnTo>
                    <a:pt x="198" y="167"/>
                  </a:lnTo>
                  <a:lnTo>
                    <a:pt x="200" y="163"/>
                  </a:lnTo>
                  <a:lnTo>
                    <a:pt x="201" y="158"/>
                  </a:lnTo>
                  <a:lnTo>
                    <a:pt x="205" y="145"/>
                  </a:lnTo>
                  <a:lnTo>
                    <a:pt x="205" y="133"/>
                  </a:lnTo>
                  <a:lnTo>
                    <a:pt x="205" y="127"/>
                  </a:lnTo>
                  <a:lnTo>
                    <a:pt x="205" y="122"/>
                  </a:lnTo>
                  <a:lnTo>
                    <a:pt x="204" y="116"/>
                  </a:lnTo>
                  <a:lnTo>
                    <a:pt x="201" y="110"/>
                  </a:lnTo>
                  <a:lnTo>
                    <a:pt x="198" y="104"/>
                  </a:lnTo>
                  <a:lnTo>
                    <a:pt x="195" y="101"/>
                  </a:lnTo>
                  <a:lnTo>
                    <a:pt x="200" y="90"/>
                  </a:lnTo>
                  <a:lnTo>
                    <a:pt x="205" y="76"/>
                  </a:lnTo>
                  <a:lnTo>
                    <a:pt x="208" y="67"/>
                  </a:lnTo>
                  <a:lnTo>
                    <a:pt x="208" y="59"/>
                  </a:lnTo>
                  <a:lnTo>
                    <a:pt x="208" y="50"/>
                  </a:lnTo>
                  <a:lnTo>
                    <a:pt x="205" y="43"/>
                  </a:lnTo>
                  <a:lnTo>
                    <a:pt x="203" y="36"/>
                  </a:lnTo>
                  <a:lnTo>
                    <a:pt x="200" y="31"/>
                  </a:lnTo>
                  <a:lnTo>
                    <a:pt x="196" y="26"/>
                  </a:lnTo>
                  <a:lnTo>
                    <a:pt x="192" y="22"/>
                  </a:lnTo>
                  <a:lnTo>
                    <a:pt x="182" y="14"/>
                  </a:lnTo>
                  <a:lnTo>
                    <a:pt x="171" y="9"/>
                  </a:lnTo>
                  <a:lnTo>
                    <a:pt x="158" y="5"/>
                  </a:lnTo>
                  <a:lnTo>
                    <a:pt x="145" y="2"/>
                  </a:lnTo>
                  <a:lnTo>
                    <a:pt x="131" y="0"/>
                  </a:lnTo>
                  <a:lnTo>
                    <a:pt x="118" y="0"/>
                  </a:lnTo>
                  <a:lnTo>
                    <a:pt x="106" y="0"/>
                  </a:lnTo>
                  <a:lnTo>
                    <a:pt x="95" y="2"/>
                  </a:lnTo>
                  <a:lnTo>
                    <a:pt x="82" y="4"/>
                  </a:lnTo>
                  <a:lnTo>
                    <a:pt x="70" y="7"/>
                  </a:lnTo>
                  <a:lnTo>
                    <a:pt x="60" y="12"/>
                  </a:lnTo>
                  <a:lnTo>
                    <a:pt x="50" y="17"/>
                  </a:lnTo>
                  <a:lnTo>
                    <a:pt x="42" y="25"/>
                  </a:lnTo>
                  <a:lnTo>
                    <a:pt x="36" y="32"/>
                  </a:lnTo>
                  <a:lnTo>
                    <a:pt x="24" y="34"/>
                  </a:lnTo>
                  <a:lnTo>
                    <a:pt x="16" y="36"/>
                  </a:lnTo>
                  <a:lnTo>
                    <a:pt x="11" y="40"/>
                  </a:lnTo>
                  <a:lnTo>
                    <a:pt x="7" y="44"/>
                  </a:lnTo>
                  <a:lnTo>
                    <a:pt x="5" y="50"/>
                  </a:lnTo>
                  <a:lnTo>
                    <a:pt x="4" y="57"/>
                  </a:lnTo>
                  <a:lnTo>
                    <a:pt x="2" y="65"/>
                  </a:lnTo>
                  <a:lnTo>
                    <a:pt x="4" y="71"/>
                  </a:lnTo>
                  <a:lnTo>
                    <a:pt x="7" y="86"/>
                  </a:lnTo>
                  <a:lnTo>
                    <a:pt x="13" y="99"/>
                  </a:lnTo>
                  <a:lnTo>
                    <a:pt x="7" y="104"/>
                  </a:lnTo>
                  <a:lnTo>
                    <a:pt x="5" y="110"/>
                  </a:lnTo>
                  <a:lnTo>
                    <a:pt x="2" y="115"/>
                  </a:lnTo>
                  <a:lnTo>
                    <a:pt x="0" y="121"/>
                  </a:lnTo>
                  <a:lnTo>
                    <a:pt x="0" y="127"/>
                  </a:lnTo>
                  <a:lnTo>
                    <a:pt x="0" y="133"/>
                  </a:lnTo>
                  <a:lnTo>
                    <a:pt x="1" y="145"/>
                  </a:lnTo>
                  <a:lnTo>
                    <a:pt x="4" y="158"/>
                  </a:lnTo>
                  <a:lnTo>
                    <a:pt x="6" y="163"/>
                  </a:lnTo>
                  <a:lnTo>
                    <a:pt x="9" y="167"/>
                  </a:lnTo>
                  <a:lnTo>
                    <a:pt x="11" y="172"/>
                  </a:lnTo>
                  <a:lnTo>
                    <a:pt x="15" y="175"/>
                  </a:lnTo>
                  <a:lnTo>
                    <a:pt x="18" y="188"/>
                  </a:lnTo>
                  <a:lnTo>
                    <a:pt x="20" y="199"/>
                  </a:lnTo>
                  <a:lnTo>
                    <a:pt x="25" y="208"/>
                  </a:lnTo>
                  <a:lnTo>
                    <a:pt x="31" y="217"/>
                  </a:lnTo>
                  <a:lnTo>
                    <a:pt x="37" y="224"/>
                  </a:lnTo>
                  <a:lnTo>
                    <a:pt x="43" y="230"/>
                  </a:lnTo>
                  <a:lnTo>
                    <a:pt x="50" y="234"/>
                  </a:lnTo>
                  <a:lnTo>
                    <a:pt x="56" y="238"/>
                  </a:lnTo>
                  <a:lnTo>
                    <a:pt x="56" y="270"/>
                  </a:lnTo>
                  <a:lnTo>
                    <a:pt x="43" y="274"/>
                  </a:lnTo>
                  <a:lnTo>
                    <a:pt x="31" y="279"/>
                  </a:lnTo>
                  <a:lnTo>
                    <a:pt x="42" y="287"/>
                  </a:lnTo>
                  <a:lnTo>
                    <a:pt x="52" y="294"/>
                  </a:lnTo>
                  <a:lnTo>
                    <a:pt x="61" y="302"/>
                  </a:lnTo>
                  <a:lnTo>
                    <a:pt x="68" y="310"/>
                  </a:lnTo>
                  <a:lnTo>
                    <a:pt x="73" y="318"/>
                  </a:lnTo>
                  <a:lnTo>
                    <a:pt x="77" y="324"/>
                  </a:lnTo>
                  <a:lnTo>
                    <a:pt x="79" y="332"/>
                  </a:lnTo>
                  <a:lnTo>
                    <a:pt x="81" y="338"/>
                  </a:lnTo>
                  <a:lnTo>
                    <a:pt x="81" y="482"/>
                  </a:lnTo>
                  <a:lnTo>
                    <a:pt x="285" y="482"/>
                  </a:lnTo>
                  <a:lnTo>
                    <a:pt x="289" y="481"/>
                  </a:lnTo>
                  <a:lnTo>
                    <a:pt x="293" y="478"/>
                  </a:lnTo>
                  <a:lnTo>
                    <a:pt x="295" y="474"/>
                  </a:lnTo>
                  <a:lnTo>
                    <a:pt x="296" y="470"/>
                  </a:lnTo>
                  <a:lnTo>
                    <a:pt x="296" y="334"/>
                  </a:lnTo>
                  <a:lnTo>
                    <a:pt x="295" y="328"/>
                  </a:lnTo>
                  <a:lnTo>
                    <a:pt x="293" y="323"/>
                  </a:lnTo>
                  <a:lnTo>
                    <a:pt x="286" y="318"/>
                  </a:lnTo>
                  <a:lnTo>
                    <a:pt x="278" y="312"/>
                  </a:lnTo>
                  <a:lnTo>
                    <a:pt x="253" y="302"/>
                  </a:lnTo>
                  <a:lnTo>
                    <a:pt x="217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3678"/>
            <p:cNvSpPr>
              <a:spLocks/>
            </p:cNvSpPr>
            <p:nvPr/>
          </p:nvSpPr>
          <p:spPr bwMode="auto">
            <a:xfrm>
              <a:off x="9883775" y="5410200"/>
              <a:ext cx="190500" cy="225425"/>
            </a:xfrm>
            <a:custGeom>
              <a:avLst/>
              <a:gdLst>
                <a:gd name="T0" fmla="*/ 421 w 480"/>
                <a:gd name="T1" fmla="*/ 374 h 569"/>
                <a:gd name="T2" fmla="*/ 339 w 480"/>
                <a:gd name="T3" fmla="*/ 333 h 569"/>
                <a:gd name="T4" fmla="*/ 312 w 480"/>
                <a:gd name="T5" fmla="*/ 276 h 569"/>
                <a:gd name="T6" fmla="*/ 316 w 480"/>
                <a:gd name="T7" fmla="*/ 272 h 569"/>
                <a:gd name="T8" fmla="*/ 339 w 480"/>
                <a:gd name="T9" fmla="*/ 226 h 569"/>
                <a:gd name="T10" fmla="*/ 340 w 480"/>
                <a:gd name="T11" fmla="*/ 214 h 569"/>
                <a:gd name="T12" fmla="*/ 345 w 480"/>
                <a:gd name="T13" fmla="*/ 199 h 569"/>
                <a:gd name="T14" fmla="*/ 353 w 480"/>
                <a:gd name="T15" fmla="*/ 190 h 569"/>
                <a:gd name="T16" fmla="*/ 360 w 480"/>
                <a:gd name="T17" fmla="*/ 176 h 569"/>
                <a:gd name="T18" fmla="*/ 361 w 480"/>
                <a:gd name="T19" fmla="*/ 168 h 569"/>
                <a:gd name="T20" fmla="*/ 361 w 480"/>
                <a:gd name="T21" fmla="*/ 159 h 569"/>
                <a:gd name="T22" fmla="*/ 356 w 480"/>
                <a:gd name="T23" fmla="*/ 135 h 569"/>
                <a:gd name="T24" fmla="*/ 347 w 480"/>
                <a:gd name="T25" fmla="*/ 126 h 569"/>
                <a:gd name="T26" fmla="*/ 356 w 480"/>
                <a:gd name="T27" fmla="*/ 100 h 569"/>
                <a:gd name="T28" fmla="*/ 358 w 480"/>
                <a:gd name="T29" fmla="*/ 85 h 569"/>
                <a:gd name="T30" fmla="*/ 358 w 480"/>
                <a:gd name="T31" fmla="*/ 71 h 569"/>
                <a:gd name="T32" fmla="*/ 357 w 480"/>
                <a:gd name="T33" fmla="*/ 54 h 569"/>
                <a:gd name="T34" fmla="*/ 353 w 480"/>
                <a:gd name="T35" fmla="*/ 44 h 569"/>
                <a:gd name="T36" fmla="*/ 349 w 480"/>
                <a:gd name="T37" fmla="*/ 37 h 569"/>
                <a:gd name="T38" fmla="*/ 340 w 480"/>
                <a:gd name="T39" fmla="*/ 27 h 569"/>
                <a:gd name="T40" fmla="*/ 329 w 480"/>
                <a:gd name="T41" fmla="*/ 18 h 569"/>
                <a:gd name="T42" fmla="*/ 298 w 480"/>
                <a:gd name="T43" fmla="*/ 5 h 569"/>
                <a:gd name="T44" fmla="*/ 270 w 480"/>
                <a:gd name="T45" fmla="*/ 0 h 569"/>
                <a:gd name="T46" fmla="*/ 254 w 480"/>
                <a:gd name="T47" fmla="*/ 0 h 569"/>
                <a:gd name="T48" fmla="*/ 235 w 480"/>
                <a:gd name="T49" fmla="*/ 0 h 569"/>
                <a:gd name="T50" fmla="*/ 218 w 480"/>
                <a:gd name="T51" fmla="*/ 3 h 569"/>
                <a:gd name="T52" fmla="*/ 205 w 480"/>
                <a:gd name="T53" fmla="*/ 6 h 569"/>
                <a:gd name="T54" fmla="*/ 194 w 480"/>
                <a:gd name="T55" fmla="*/ 10 h 569"/>
                <a:gd name="T56" fmla="*/ 158 w 480"/>
                <a:gd name="T57" fmla="*/ 39 h 569"/>
                <a:gd name="T58" fmla="*/ 155 w 480"/>
                <a:gd name="T59" fmla="*/ 44 h 569"/>
                <a:gd name="T60" fmla="*/ 141 w 480"/>
                <a:gd name="T61" fmla="*/ 45 h 569"/>
                <a:gd name="T62" fmla="*/ 133 w 480"/>
                <a:gd name="T63" fmla="*/ 48 h 569"/>
                <a:gd name="T64" fmla="*/ 127 w 480"/>
                <a:gd name="T65" fmla="*/ 51 h 569"/>
                <a:gd name="T66" fmla="*/ 123 w 480"/>
                <a:gd name="T67" fmla="*/ 57 h 569"/>
                <a:gd name="T68" fmla="*/ 119 w 480"/>
                <a:gd name="T69" fmla="*/ 66 h 569"/>
                <a:gd name="T70" fmla="*/ 118 w 480"/>
                <a:gd name="T71" fmla="*/ 73 h 569"/>
                <a:gd name="T72" fmla="*/ 118 w 480"/>
                <a:gd name="T73" fmla="*/ 82 h 569"/>
                <a:gd name="T74" fmla="*/ 121 w 480"/>
                <a:gd name="T75" fmla="*/ 91 h 569"/>
                <a:gd name="T76" fmla="*/ 122 w 480"/>
                <a:gd name="T77" fmla="*/ 100 h 569"/>
                <a:gd name="T78" fmla="*/ 126 w 480"/>
                <a:gd name="T79" fmla="*/ 108 h 569"/>
                <a:gd name="T80" fmla="*/ 132 w 480"/>
                <a:gd name="T81" fmla="*/ 125 h 569"/>
                <a:gd name="T82" fmla="*/ 118 w 480"/>
                <a:gd name="T83" fmla="*/ 145 h 569"/>
                <a:gd name="T84" fmla="*/ 117 w 480"/>
                <a:gd name="T85" fmla="*/ 166 h 569"/>
                <a:gd name="T86" fmla="*/ 118 w 480"/>
                <a:gd name="T87" fmla="*/ 171 h 569"/>
                <a:gd name="T88" fmla="*/ 119 w 480"/>
                <a:gd name="T89" fmla="*/ 177 h 569"/>
                <a:gd name="T90" fmla="*/ 132 w 480"/>
                <a:gd name="T91" fmla="*/ 199 h 569"/>
                <a:gd name="T92" fmla="*/ 136 w 480"/>
                <a:gd name="T93" fmla="*/ 202 h 569"/>
                <a:gd name="T94" fmla="*/ 137 w 480"/>
                <a:gd name="T95" fmla="*/ 220 h 569"/>
                <a:gd name="T96" fmla="*/ 151 w 480"/>
                <a:gd name="T97" fmla="*/ 258 h 569"/>
                <a:gd name="T98" fmla="*/ 168 w 480"/>
                <a:gd name="T99" fmla="*/ 312 h 569"/>
                <a:gd name="T100" fmla="*/ 86 w 480"/>
                <a:gd name="T101" fmla="*/ 358 h 569"/>
                <a:gd name="T102" fmla="*/ 18 w 480"/>
                <a:gd name="T103" fmla="*/ 401 h 569"/>
                <a:gd name="T104" fmla="*/ 0 w 480"/>
                <a:gd name="T105" fmla="*/ 421 h 569"/>
                <a:gd name="T106" fmla="*/ 2 w 480"/>
                <a:gd name="T107" fmla="*/ 565 h 569"/>
                <a:gd name="T108" fmla="*/ 469 w 480"/>
                <a:gd name="T109" fmla="*/ 569 h 569"/>
                <a:gd name="T110" fmla="*/ 479 w 480"/>
                <a:gd name="T111" fmla="*/ 421 h 569"/>
                <a:gd name="T112" fmla="*/ 449 w 480"/>
                <a:gd name="T113" fmla="*/ 390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80" h="569">
                  <a:moveTo>
                    <a:pt x="425" y="375"/>
                  </a:moveTo>
                  <a:lnTo>
                    <a:pt x="425" y="375"/>
                  </a:lnTo>
                  <a:lnTo>
                    <a:pt x="424" y="375"/>
                  </a:lnTo>
                  <a:lnTo>
                    <a:pt x="421" y="374"/>
                  </a:lnTo>
                  <a:lnTo>
                    <a:pt x="419" y="372"/>
                  </a:lnTo>
                  <a:lnTo>
                    <a:pt x="393" y="358"/>
                  </a:lnTo>
                  <a:lnTo>
                    <a:pt x="366" y="345"/>
                  </a:lnTo>
                  <a:lnTo>
                    <a:pt x="339" y="333"/>
                  </a:lnTo>
                  <a:lnTo>
                    <a:pt x="312" y="321"/>
                  </a:lnTo>
                  <a:lnTo>
                    <a:pt x="312" y="312"/>
                  </a:lnTo>
                  <a:lnTo>
                    <a:pt x="312" y="281"/>
                  </a:lnTo>
                  <a:lnTo>
                    <a:pt x="312" y="276"/>
                  </a:lnTo>
                  <a:lnTo>
                    <a:pt x="313" y="275"/>
                  </a:lnTo>
                  <a:lnTo>
                    <a:pt x="316" y="272"/>
                  </a:lnTo>
                  <a:lnTo>
                    <a:pt x="316" y="272"/>
                  </a:lnTo>
                  <a:lnTo>
                    <a:pt x="316" y="272"/>
                  </a:lnTo>
                  <a:lnTo>
                    <a:pt x="322" y="266"/>
                  </a:lnTo>
                  <a:lnTo>
                    <a:pt x="329" y="256"/>
                  </a:lnTo>
                  <a:lnTo>
                    <a:pt x="334" y="243"/>
                  </a:lnTo>
                  <a:lnTo>
                    <a:pt x="339" y="226"/>
                  </a:lnTo>
                  <a:lnTo>
                    <a:pt x="339" y="223"/>
                  </a:lnTo>
                  <a:lnTo>
                    <a:pt x="340" y="220"/>
                  </a:lnTo>
                  <a:lnTo>
                    <a:pt x="340" y="217"/>
                  </a:lnTo>
                  <a:lnTo>
                    <a:pt x="340" y="214"/>
                  </a:lnTo>
                  <a:lnTo>
                    <a:pt x="342" y="208"/>
                  </a:lnTo>
                  <a:lnTo>
                    <a:pt x="342" y="202"/>
                  </a:lnTo>
                  <a:lnTo>
                    <a:pt x="344" y="202"/>
                  </a:lnTo>
                  <a:lnTo>
                    <a:pt x="345" y="199"/>
                  </a:lnTo>
                  <a:lnTo>
                    <a:pt x="345" y="199"/>
                  </a:lnTo>
                  <a:lnTo>
                    <a:pt x="345" y="199"/>
                  </a:lnTo>
                  <a:lnTo>
                    <a:pt x="349" y="195"/>
                  </a:lnTo>
                  <a:lnTo>
                    <a:pt x="353" y="190"/>
                  </a:lnTo>
                  <a:lnTo>
                    <a:pt x="357" y="184"/>
                  </a:lnTo>
                  <a:lnTo>
                    <a:pt x="358" y="177"/>
                  </a:lnTo>
                  <a:lnTo>
                    <a:pt x="358" y="176"/>
                  </a:lnTo>
                  <a:lnTo>
                    <a:pt x="360" y="176"/>
                  </a:lnTo>
                  <a:lnTo>
                    <a:pt x="360" y="173"/>
                  </a:lnTo>
                  <a:lnTo>
                    <a:pt x="360" y="171"/>
                  </a:lnTo>
                  <a:lnTo>
                    <a:pt x="361" y="170"/>
                  </a:lnTo>
                  <a:lnTo>
                    <a:pt x="361" y="168"/>
                  </a:lnTo>
                  <a:lnTo>
                    <a:pt x="361" y="167"/>
                  </a:lnTo>
                  <a:lnTo>
                    <a:pt x="361" y="164"/>
                  </a:lnTo>
                  <a:lnTo>
                    <a:pt x="361" y="162"/>
                  </a:lnTo>
                  <a:lnTo>
                    <a:pt x="361" y="159"/>
                  </a:lnTo>
                  <a:lnTo>
                    <a:pt x="361" y="152"/>
                  </a:lnTo>
                  <a:lnTo>
                    <a:pt x="360" y="145"/>
                  </a:lnTo>
                  <a:lnTo>
                    <a:pt x="358" y="140"/>
                  </a:lnTo>
                  <a:lnTo>
                    <a:pt x="356" y="135"/>
                  </a:lnTo>
                  <a:lnTo>
                    <a:pt x="356" y="135"/>
                  </a:lnTo>
                  <a:lnTo>
                    <a:pt x="356" y="135"/>
                  </a:lnTo>
                  <a:lnTo>
                    <a:pt x="351" y="130"/>
                  </a:lnTo>
                  <a:lnTo>
                    <a:pt x="347" y="126"/>
                  </a:lnTo>
                  <a:lnTo>
                    <a:pt x="348" y="122"/>
                  </a:lnTo>
                  <a:lnTo>
                    <a:pt x="349" y="117"/>
                  </a:lnTo>
                  <a:lnTo>
                    <a:pt x="353" y="109"/>
                  </a:lnTo>
                  <a:lnTo>
                    <a:pt x="356" y="100"/>
                  </a:lnTo>
                  <a:lnTo>
                    <a:pt x="356" y="100"/>
                  </a:lnTo>
                  <a:lnTo>
                    <a:pt x="356" y="100"/>
                  </a:lnTo>
                  <a:lnTo>
                    <a:pt x="357" y="92"/>
                  </a:lnTo>
                  <a:lnTo>
                    <a:pt x="358" y="85"/>
                  </a:lnTo>
                  <a:lnTo>
                    <a:pt x="358" y="85"/>
                  </a:lnTo>
                  <a:lnTo>
                    <a:pt x="358" y="85"/>
                  </a:lnTo>
                  <a:lnTo>
                    <a:pt x="358" y="77"/>
                  </a:lnTo>
                  <a:lnTo>
                    <a:pt x="358" y="71"/>
                  </a:lnTo>
                  <a:lnTo>
                    <a:pt x="358" y="69"/>
                  </a:lnTo>
                  <a:lnTo>
                    <a:pt x="358" y="68"/>
                  </a:lnTo>
                  <a:lnTo>
                    <a:pt x="358" y="60"/>
                  </a:lnTo>
                  <a:lnTo>
                    <a:pt x="357" y="54"/>
                  </a:lnTo>
                  <a:lnTo>
                    <a:pt x="356" y="51"/>
                  </a:lnTo>
                  <a:lnTo>
                    <a:pt x="354" y="48"/>
                  </a:lnTo>
                  <a:lnTo>
                    <a:pt x="353" y="46"/>
                  </a:lnTo>
                  <a:lnTo>
                    <a:pt x="353" y="44"/>
                  </a:lnTo>
                  <a:lnTo>
                    <a:pt x="352" y="42"/>
                  </a:lnTo>
                  <a:lnTo>
                    <a:pt x="352" y="42"/>
                  </a:lnTo>
                  <a:lnTo>
                    <a:pt x="351" y="40"/>
                  </a:lnTo>
                  <a:lnTo>
                    <a:pt x="349" y="37"/>
                  </a:lnTo>
                  <a:lnTo>
                    <a:pt x="349" y="37"/>
                  </a:lnTo>
                  <a:lnTo>
                    <a:pt x="349" y="37"/>
                  </a:lnTo>
                  <a:lnTo>
                    <a:pt x="344" y="32"/>
                  </a:lnTo>
                  <a:lnTo>
                    <a:pt x="340" y="27"/>
                  </a:lnTo>
                  <a:lnTo>
                    <a:pt x="335" y="22"/>
                  </a:lnTo>
                  <a:lnTo>
                    <a:pt x="329" y="18"/>
                  </a:lnTo>
                  <a:lnTo>
                    <a:pt x="329" y="18"/>
                  </a:lnTo>
                  <a:lnTo>
                    <a:pt x="329" y="18"/>
                  </a:lnTo>
                  <a:lnTo>
                    <a:pt x="326" y="17"/>
                  </a:lnTo>
                  <a:lnTo>
                    <a:pt x="324" y="15"/>
                  </a:lnTo>
                  <a:lnTo>
                    <a:pt x="311" y="9"/>
                  </a:lnTo>
                  <a:lnTo>
                    <a:pt x="298" y="5"/>
                  </a:lnTo>
                  <a:lnTo>
                    <a:pt x="284" y="3"/>
                  </a:lnTo>
                  <a:lnTo>
                    <a:pt x="270" y="0"/>
                  </a:lnTo>
                  <a:lnTo>
                    <a:pt x="270" y="0"/>
                  </a:lnTo>
                  <a:lnTo>
                    <a:pt x="270" y="0"/>
                  </a:lnTo>
                  <a:lnTo>
                    <a:pt x="266" y="0"/>
                  </a:lnTo>
                  <a:lnTo>
                    <a:pt x="262" y="0"/>
                  </a:lnTo>
                  <a:lnTo>
                    <a:pt x="258" y="0"/>
                  </a:lnTo>
                  <a:lnTo>
                    <a:pt x="254" y="0"/>
                  </a:lnTo>
                  <a:lnTo>
                    <a:pt x="247" y="0"/>
                  </a:lnTo>
                  <a:lnTo>
                    <a:pt x="239" y="0"/>
                  </a:lnTo>
                  <a:lnTo>
                    <a:pt x="238" y="0"/>
                  </a:lnTo>
                  <a:lnTo>
                    <a:pt x="235" y="0"/>
                  </a:lnTo>
                  <a:lnTo>
                    <a:pt x="231" y="1"/>
                  </a:lnTo>
                  <a:lnTo>
                    <a:pt x="226" y="1"/>
                  </a:lnTo>
                  <a:lnTo>
                    <a:pt x="222" y="3"/>
                  </a:lnTo>
                  <a:lnTo>
                    <a:pt x="218" y="3"/>
                  </a:lnTo>
                  <a:lnTo>
                    <a:pt x="216" y="4"/>
                  </a:lnTo>
                  <a:lnTo>
                    <a:pt x="214" y="4"/>
                  </a:lnTo>
                  <a:lnTo>
                    <a:pt x="209" y="5"/>
                  </a:lnTo>
                  <a:lnTo>
                    <a:pt x="205" y="6"/>
                  </a:lnTo>
                  <a:lnTo>
                    <a:pt x="200" y="8"/>
                  </a:lnTo>
                  <a:lnTo>
                    <a:pt x="196" y="9"/>
                  </a:lnTo>
                  <a:lnTo>
                    <a:pt x="195" y="10"/>
                  </a:lnTo>
                  <a:lnTo>
                    <a:pt x="194" y="10"/>
                  </a:lnTo>
                  <a:lnTo>
                    <a:pt x="184" y="15"/>
                  </a:lnTo>
                  <a:lnTo>
                    <a:pt x="173" y="23"/>
                  </a:lnTo>
                  <a:lnTo>
                    <a:pt x="166" y="30"/>
                  </a:lnTo>
                  <a:lnTo>
                    <a:pt x="158" y="39"/>
                  </a:lnTo>
                  <a:lnTo>
                    <a:pt x="158" y="39"/>
                  </a:lnTo>
                  <a:lnTo>
                    <a:pt x="158" y="39"/>
                  </a:lnTo>
                  <a:lnTo>
                    <a:pt x="157" y="41"/>
                  </a:lnTo>
                  <a:lnTo>
                    <a:pt x="155" y="44"/>
                  </a:lnTo>
                  <a:lnTo>
                    <a:pt x="151" y="44"/>
                  </a:lnTo>
                  <a:lnTo>
                    <a:pt x="148" y="44"/>
                  </a:lnTo>
                  <a:lnTo>
                    <a:pt x="144" y="44"/>
                  </a:lnTo>
                  <a:lnTo>
                    <a:pt x="141" y="45"/>
                  </a:lnTo>
                  <a:lnTo>
                    <a:pt x="140" y="45"/>
                  </a:lnTo>
                  <a:lnTo>
                    <a:pt x="139" y="45"/>
                  </a:lnTo>
                  <a:lnTo>
                    <a:pt x="136" y="46"/>
                  </a:lnTo>
                  <a:lnTo>
                    <a:pt x="133" y="48"/>
                  </a:lnTo>
                  <a:lnTo>
                    <a:pt x="132" y="49"/>
                  </a:lnTo>
                  <a:lnTo>
                    <a:pt x="131" y="49"/>
                  </a:lnTo>
                  <a:lnTo>
                    <a:pt x="128" y="50"/>
                  </a:lnTo>
                  <a:lnTo>
                    <a:pt x="127" y="51"/>
                  </a:lnTo>
                  <a:lnTo>
                    <a:pt x="127" y="53"/>
                  </a:lnTo>
                  <a:lnTo>
                    <a:pt x="126" y="53"/>
                  </a:lnTo>
                  <a:lnTo>
                    <a:pt x="125" y="54"/>
                  </a:lnTo>
                  <a:lnTo>
                    <a:pt x="123" y="57"/>
                  </a:lnTo>
                  <a:lnTo>
                    <a:pt x="121" y="60"/>
                  </a:lnTo>
                  <a:lnTo>
                    <a:pt x="119" y="63"/>
                  </a:lnTo>
                  <a:lnTo>
                    <a:pt x="119" y="64"/>
                  </a:lnTo>
                  <a:lnTo>
                    <a:pt x="119" y="66"/>
                  </a:lnTo>
                  <a:lnTo>
                    <a:pt x="119" y="68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18" y="73"/>
                  </a:lnTo>
                  <a:lnTo>
                    <a:pt x="118" y="77"/>
                  </a:lnTo>
                  <a:lnTo>
                    <a:pt x="118" y="80"/>
                  </a:lnTo>
                  <a:lnTo>
                    <a:pt x="118" y="81"/>
                  </a:lnTo>
                  <a:lnTo>
                    <a:pt x="118" y="82"/>
                  </a:lnTo>
                  <a:lnTo>
                    <a:pt x="119" y="86"/>
                  </a:lnTo>
                  <a:lnTo>
                    <a:pt x="119" y="89"/>
                  </a:lnTo>
                  <a:lnTo>
                    <a:pt x="119" y="90"/>
                  </a:lnTo>
                  <a:lnTo>
                    <a:pt x="121" y="91"/>
                  </a:lnTo>
                  <a:lnTo>
                    <a:pt x="121" y="95"/>
                  </a:lnTo>
                  <a:lnTo>
                    <a:pt x="122" y="99"/>
                  </a:lnTo>
                  <a:lnTo>
                    <a:pt x="122" y="99"/>
                  </a:lnTo>
                  <a:lnTo>
                    <a:pt x="122" y="100"/>
                  </a:lnTo>
                  <a:lnTo>
                    <a:pt x="123" y="104"/>
                  </a:lnTo>
                  <a:lnTo>
                    <a:pt x="126" y="108"/>
                  </a:lnTo>
                  <a:lnTo>
                    <a:pt x="126" y="108"/>
                  </a:lnTo>
                  <a:lnTo>
                    <a:pt x="126" y="108"/>
                  </a:lnTo>
                  <a:lnTo>
                    <a:pt x="128" y="117"/>
                  </a:lnTo>
                  <a:lnTo>
                    <a:pt x="132" y="125"/>
                  </a:lnTo>
                  <a:lnTo>
                    <a:pt x="132" y="125"/>
                  </a:lnTo>
                  <a:lnTo>
                    <a:pt x="132" y="125"/>
                  </a:lnTo>
                  <a:lnTo>
                    <a:pt x="127" y="128"/>
                  </a:lnTo>
                  <a:lnTo>
                    <a:pt x="123" y="135"/>
                  </a:lnTo>
                  <a:lnTo>
                    <a:pt x="121" y="140"/>
                  </a:lnTo>
                  <a:lnTo>
                    <a:pt x="118" y="145"/>
                  </a:lnTo>
                  <a:lnTo>
                    <a:pt x="117" y="152"/>
                  </a:lnTo>
                  <a:lnTo>
                    <a:pt x="117" y="159"/>
                  </a:lnTo>
                  <a:lnTo>
                    <a:pt x="117" y="162"/>
                  </a:lnTo>
                  <a:lnTo>
                    <a:pt x="117" y="166"/>
                  </a:lnTo>
                  <a:lnTo>
                    <a:pt x="117" y="167"/>
                  </a:lnTo>
                  <a:lnTo>
                    <a:pt x="117" y="170"/>
                  </a:lnTo>
                  <a:lnTo>
                    <a:pt x="118" y="171"/>
                  </a:lnTo>
                  <a:lnTo>
                    <a:pt x="118" y="171"/>
                  </a:lnTo>
                  <a:lnTo>
                    <a:pt x="118" y="175"/>
                  </a:lnTo>
                  <a:lnTo>
                    <a:pt x="119" y="177"/>
                  </a:lnTo>
                  <a:lnTo>
                    <a:pt x="119" y="177"/>
                  </a:lnTo>
                  <a:lnTo>
                    <a:pt x="119" y="177"/>
                  </a:lnTo>
                  <a:lnTo>
                    <a:pt x="121" y="184"/>
                  </a:lnTo>
                  <a:lnTo>
                    <a:pt x="125" y="190"/>
                  </a:lnTo>
                  <a:lnTo>
                    <a:pt x="128" y="195"/>
                  </a:lnTo>
                  <a:lnTo>
                    <a:pt x="132" y="199"/>
                  </a:lnTo>
                  <a:lnTo>
                    <a:pt x="132" y="199"/>
                  </a:lnTo>
                  <a:lnTo>
                    <a:pt x="132" y="199"/>
                  </a:lnTo>
                  <a:lnTo>
                    <a:pt x="133" y="202"/>
                  </a:lnTo>
                  <a:lnTo>
                    <a:pt x="136" y="202"/>
                  </a:lnTo>
                  <a:lnTo>
                    <a:pt x="136" y="209"/>
                  </a:lnTo>
                  <a:lnTo>
                    <a:pt x="137" y="216"/>
                  </a:lnTo>
                  <a:lnTo>
                    <a:pt x="137" y="217"/>
                  </a:lnTo>
                  <a:lnTo>
                    <a:pt x="137" y="220"/>
                  </a:lnTo>
                  <a:lnTo>
                    <a:pt x="140" y="231"/>
                  </a:lnTo>
                  <a:lnTo>
                    <a:pt x="144" y="241"/>
                  </a:lnTo>
                  <a:lnTo>
                    <a:pt x="146" y="250"/>
                  </a:lnTo>
                  <a:lnTo>
                    <a:pt x="151" y="258"/>
                  </a:lnTo>
                  <a:lnTo>
                    <a:pt x="159" y="268"/>
                  </a:lnTo>
                  <a:lnTo>
                    <a:pt x="168" y="276"/>
                  </a:lnTo>
                  <a:lnTo>
                    <a:pt x="168" y="281"/>
                  </a:lnTo>
                  <a:lnTo>
                    <a:pt x="168" y="312"/>
                  </a:lnTo>
                  <a:lnTo>
                    <a:pt x="168" y="321"/>
                  </a:lnTo>
                  <a:lnTo>
                    <a:pt x="141" y="333"/>
                  </a:lnTo>
                  <a:lnTo>
                    <a:pt x="113" y="345"/>
                  </a:lnTo>
                  <a:lnTo>
                    <a:pt x="86" y="358"/>
                  </a:lnTo>
                  <a:lnTo>
                    <a:pt x="62" y="372"/>
                  </a:lnTo>
                  <a:lnTo>
                    <a:pt x="46" y="381"/>
                  </a:lnTo>
                  <a:lnTo>
                    <a:pt x="33" y="389"/>
                  </a:lnTo>
                  <a:lnTo>
                    <a:pt x="18" y="401"/>
                  </a:lnTo>
                  <a:lnTo>
                    <a:pt x="8" y="410"/>
                  </a:lnTo>
                  <a:lnTo>
                    <a:pt x="4" y="415"/>
                  </a:lnTo>
                  <a:lnTo>
                    <a:pt x="1" y="419"/>
                  </a:lnTo>
                  <a:lnTo>
                    <a:pt x="0" y="421"/>
                  </a:lnTo>
                  <a:lnTo>
                    <a:pt x="0" y="425"/>
                  </a:lnTo>
                  <a:lnTo>
                    <a:pt x="0" y="557"/>
                  </a:lnTo>
                  <a:lnTo>
                    <a:pt x="0" y="561"/>
                  </a:lnTo>
                  <a:lnTo>
                    <a:pt x="2" y="565"/>
                  </a:lnTo>
                  <a:lnTo>
                    <a:pt x="6" y="568"/>
                  </a:lnTo>
                  <a:lnTo>
                    <a:pt x="11" y="569"/>
                  </a:lnTo>
                  <a:lnTo>
                    <a:pt x="348" y="569"/>
                  </a:lnTo>
                  <a:lnTo>
                    <a:pt x="469" y="569"/>
                  </a:lnTo>
                  <a:lnTo>
                    <a:pt x="480" y="569"/>
                  </a:lnTo>
                  <a:lnTo>
                    <a:pt x="480" y="557"/>
                  </a:lnTo>
                  <a:lnTo>
                    <a:pt x="480" y="425"/>
                  </a:lnTo>
                  <a:lnTo>
                    <a:pt x="479" y="421"/>
                  </a:lnTo>
                  <a:lnTo>
                    <a:pt x="476" y="416"/>
                  </a:lnTo>
                  <a:lnTo>
                    <a:pt x="473" y="411"/>
                  </a:lnTo>
                  <a:lnTo>
                    <a:pt x="466" y="405"/>
                  </a:lnTo>
                  <a:lnTo>
                    <a:pt x="449" y="390"/>
                  </a:lnTo>
                  <a:lnTo>
                    <a:pt x="425" y="3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6" name="Rectangle 105"/>
          <p:cNvSpPr/>
          <p:nvPr/>
        </p:nvSpPr>
        <p:spPr>
          <a:xfrm rot="2700000">
            <a:off x="9703954" y="1827616"/>
            <a:ext cx="1130013" cy="1130013"/>
          </a:xfrm>
          <a:prstGeom prst="rect">
            <a:avLst/>
          </a:prstGeom>
          <a:gradFill flip="none" rotWithShape="1">
            <a:gsLst>
              <a:gs pos="0">
                <a:srgbClr val="4E2230"/>
              </a:gs>
              <a:gs pos="100000">
                <a:srgbClr val="F6443B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7" name="Rectangle 136"/>
          <p:cNvSpPr/>
          <p:nvPr/>
        </p:nvSpPr>
        <p:spPr>
          <a:xfrm rot="2700000">
            <a:off x="9876494" y="2003134"/>
            <a:ext cx="784936" cy="784936"/>
          </a:xfrm>
          <a:prstGeom prst="rect">
            <a:avLst/>
          </a:prstGeom>
          <a:gradFill flip="none" rotWithShape="1">
            <a:gsLst>
              <a:gs pos="0">
                <a:srgbClr val="4E2230"/>
              </a:gs>
              <a:gs pos="100000">
                <a:srgbClr val="F6443B"/>
              </a:gs>
            </a:gsLst>
            <a:lin ang="189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Snip Diagonal Corner Rectangle 106"/>
          <p:cNvSpPr/>
          <p:nvPr/>
        </p:nvSpPr>
        <p:spPr>
          <a:xfrm flipH="1">
            <a:off x="9172729" y="2569363"/>
            <a:ext cx="2192462" cy="3135121"/>
          </a:xfrm>
          <a:prstGeom prst="snip2DiagRect">
            <a:avLst>
              <a:gd name="adj1" fmla="val 0"/>
              <a:gd name="adj2" fmla="val 21555"/>
            </a:avLst>
          </a:prstGeom>
          <a:gradFill flip="none" rotWithShape="1">
            <a:gsLst>
              <a:gs pos="100000">
                <a:srgbClr val="69AFC0"/>
              </a:gs>
              <a:gs pos="0">
                <a:srgbClr val="125680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8" name="Freeform 107"/>
          <p:cNvSpPr/>
          <p:nvPr/>
        </p:nvSpPr>
        <p:spPr>
          <a:xfrm rot="18900000" flipH="1">
            <a:off x="9703954" y="1827616"/>
            <a:ext cx="1130013" cy="1130013"/>
          </a:xfrm>
          <a:custGeom>
            <a:avLst/>
            <a:gdLst>
              <a:gd name="connsiteX0" fmla="*/ 0 w 1130013"/>
              <a:gd name="connsiteY0" fmla="*/ 0 h 1130013"/>
              <a:gd name="connsiteX1" fmla="*/ 6598 w 1130013"/>
              <a:gd name="connsiteY1" fmla="*/ 0 h 1130013"/>
              <a:gd name="connsiteX2" fmla="*/ 1130013 w 1130013"/>
              <a:gd name="connsiteY2" fmla="*/ 1123415 h 1130013"/>
              <a:gd name="connsiteX3" fmla="*/ 1130013 w 1130013"/>
              <a:gd name="connsiteY3" fmla="*/ 1130013 h 1130013"/>
              <a:gd name="connsiteX4" fmla="*/ 0 w 1130013"/>
              <a:gd name="connsiteY4" fmla="*/ 1130013 h 1130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0013" h="1130013">
                <a:moveTo>
                  <a:pt x="0" y="0"/>
                </a:moveTo>
                <a:lnTo>
                  <a:pt x="6598" y="0"/>
                </a:lnTo>
                <a:lnTo>
                  <a:pt x="1130013" y="1123415"/>
                </a:lnTo>
                <a:lnTo>
                  <a:pt x="1130013" y="1130013"/>
                </a:lnTo>
                <a:lnTo>
                  <a:pt x="0" y="1130013"/>
                </a:lnTo>
                <a:close/>
              </a:path>
            </a:pathLst>
          </a:custGeom>
          <a:gradFill flip="none" rotWithShape="1">
            <a:gsLst>
              <a:gs pos="100000">
                <a:srgbClr val="F6443B"/>
              </a:gs>
              <a:gs pos="0">
                <a:srgbClr val="F9857F"/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" name="Text Placeholder 2"/>
          <p:cNvSpPr txBox="1">
            <a:spLocks/>
          </p:cNvSpPr>
          <p:nvPr/>
        </p:nvSpPr>
        <p:spPr>
          <a:xfrm>
            <a:off x="9469919" y="3554985"/>
            <a:ext cx="1598082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XÂY DỰNG ỨNG DỤNG</a:t>
            </a:r>
          </a:p>
        </p:txBody>
      </p:sp>
      <p:sp>
        <p:nvSpPr>
          <p:cNvPr id="112" name="Text Placeholder 2"/>
          <p:cNvSpPr txBox="1">
            <a:spLocks/>
          </p:cNvSpPr>
          <p:nvPr/>
        </p:nvSpPr>
        <p:spPr>
          <a:xfrm>
            <a:off x="10368584" y="2145862"/>
            <a:ext cx="43877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04</a:t>
            </a:r>
          </a:p>
        </p:txBody>
      </p:sp>
      <p:grpSp>
        <p:nvGrpSpPr>
          <p:cNvPr id="119" name="Group 118"/>
          <p:cNvGrpSpPr/>
          <p:nvPr/>
        </p:nvGrpSpPr>
        <p:grpSpPr>
          <a:xfrm>
            <a:off x="10048355" y="4622267"/>
            <a:ext cx="458878" cy="529026"/>
            <a:chOff x="896938" y="1943100"/>
            <a:chExt cx="249237" cy="287338"/>
          </a:xfrm>
          <a:solidFill>
            <a:srgbClr val="B0F7F4"/>
          </a:solidFill>
          <a:effectLst/>
        </p:grpSpPr>
        <p:sp>
          <p:nvSpPr>
            <p:cNvPr id="120" name="Freeform 1088"/>
            <p:cNvSpPr>
              <a:spLocks noEditPoints="1"/>
            </p:cNvSpPr>
            <p:nvPr/>
          </p:nvSpPr>
          <p:spPr bwMode="auto">
            <a:xfrm>
              <a:off x="965200" y="1943100"/>
              <a:ext cx="180975" cy="249238"/>
            </a:xfrm>
            <a:custGeom>
              <a:avLst/>
              <a:gdLst>
                <a:gd name="T0" fmla="*/ 301 w 457"/>
                <a:gd name="T1" fmla="*/ 156 h 626"/>
                <a:gd name="T2" fmla="*/ 301 w 457"/>
                <a:gd name="T3" fmla="*/ 12 h 626"/>
                <a:gd name="T4" fmla="*/ 446 w 457"/>
                <a:gd name="T5" fmla="*/ 156 h 626"/>
                <a:gd name="T6" fmla="*/ 301 w 457"/>
                <a:gd name="T7" fmla="*/ 156 h 626"/>
                <a:gd name="T8" fmla="*/ 454 w 457"/>
                <a:gd name="T9" fmla="*/ 148 h 626"/>
                <a:gd name="T10" fmla="*/ 309 w 457"/>
                <a:gd name="T11" fmla="*/ 3 h 626"/>
                <a:gd name="T12" fmla="*/ 305 w 457"/>
                <a:gd name="T13" fmla="*/ 1 h 626"/>
                <a:gd name="T14" fmla="*/ 301 w 457"/>
                <a:gd name="T15" fmla="*/ 0 h 626"/>
                <a:gd name="T16" fmla="*/ 12 w 457"/>
                <a:gd name="T17" fmla="*/ 0 h 626"/>
                <a:gd name="T18" fmla="*/ 7 w 457"/>
                <a:gd name="T19" fmla="*/ 1 h 626"/>
                <a:gd name="T20" fmla="*/ 3 w 457"/>
                <a:gd name="T21" fmla="*/ 4 h 626"/>
                <a:gd name="T22" fmla="*/ 1 w 457"/>
                <a:gd name="T23" fmla="*/ 7 h 626"/>
                <a:gd name="T24" fmla="*/ 0 w 457"/>
                <a:gd name="T25" fmla="*/ 12 h 626"/>
                <a:gd name="T26" fmla="*/ 0 w 457"/>
                <a:gd name="T27" fmla="*/ 72 h 626"/>
                <a:gd name="T28" fmla="*/ 118 w 457"/>
                <a:gd name="T29" fmla="*/ 72 h 626"/>
                <a:gd name="T30" fmla="*/ 122 w 457"/>
                <a:gd name="T31" fmla="*/ 74 h 626"/>
                <a:gd name="T32" fmla="*/ 127 w 457"/>
                <a:gd name="T33" fmla="*/ 76 h 626"/>
                <a:gd name="T34" fmla="*/ 286 w 457"/>
                <a:gd name="T35" fmla="*/ 235 h 626"/>
                <a:gd name="T36" fmla="*/ 288 w 457"/>
                <a:gd name="T37" fmla="*/ 239 h 626"/>
                <a:gd name="T38" fmla="*/ 289 w 457"/>
                <a:gd name="T39" fmla="*/ 244 h 626"/>
                <a:gd name="T40" fmla="*/ 289 w 457"/>
                <a:gd name="T41" fmla="*/ 626 h 626"/>
                <a:gd name="T42" fmla="*/ 446 w 457"/>
                <a:gd name="T43" fmla="*/ 626 h 626"/>
                <a:gd name="T44" fmla="*/ 450 w 457"/>
                <a:gd name="T45" fmla="*/ 625 h 626"/>
                <a:gd name="T46" fmla="*/ 454 w 457"/>
                <a:gd name="T47" fmla="*/ 623 h 626"/>
                <a:gd name="T48" fmla="*/ 457 w 457"/>
                <a:gd name="T49" fmla="*/ 619 h 626"/>
                <a:gd name="T50" fmla="*/ 457 w 457"/>
                <a:gd name="T51" fmla="*/ 614 h 626"/>
                <a:gd name="T52" fmla="*/ 457 w 457"/>
                <a:gd name="T53" fmla="*/ 156 h 626"/>
                <a:gd name="T54" fmla="*/ 457 w 457"/>
                <a:gd name="T55" fmla="*/ 152 h 626"/>
                <a:gd name="T56" fmla="*/ 454 w 457"/>
                <a:gd name="T57" fmla="*/ 14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57" h="626">
                  <a:moveTo>
                    <a:pt x="301" y="156"/>
                  </a:moveTo>
                  <a:lnTo>
                    <a:pt x="301" y="12"/>
                  </a:lnTo>
                  <a:lnTo>
                    <a:pt x="446" y="156"/>
                  </a:lnTo>
                  <a:lnTo>
                    <a:pt x="301" y="156"/>
                  </a:lnTo>
                  <a:close/>
                  <a:moveTo>
                    <a:pt x="454" y="148"/>
                  </a:moveTo>
                  <a:lnTo>
                    <a:pt x="309" y="3"/>
                  </a:lnTo>
                  <a:lnTo>
                    <a:pt x="305" y="1"/>
                  </a:lnTo>
                  <a:lnTo>
                    <a:pt x="301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72"/>
                  </a:lnTo>
                  <a:lnTo>
                    <a:pt x="118" y="72"/>
                  </a:lnTo>
                  <a:lnTo>
                    <a:pt x="122" y="74"/>
                  </a:lnTo>
                  <a:lnTo>
                    <a:pt x="127" y="76"/>
                  </a:lnTo>
                  <a:lnTo>
                    <a:pt x="286" y="235"/>
                  </a:lnTo>
                  <a:lnTo>
                    <a:pt x="288" y="239"/>
                  </a:lnTo>
                  <a:lnTo>
                    <a:pt x="289" y="244"/>
                  </a:lnTo>
                  <a:lnTo>
                    <a:pt x="289" y="626"/>
                  </a:lnTo>
                  <a:lnTo>
                    <a:pt x="446" y="626"/>
                  </a:lnTo>
                  <a:lnTo>
                    <a:pt x="450" y="625"/>
                  </a:lnTo>
                  <a:lnTo>
                    <a:pt x="454" y="623"/>
                  </a:lnTo>
                  <a:lnTo>
                    <a:pt x="457" y="619"/>
                  </a:lnTo>
                  <a:lnTo>
                    <a:pt x="457" y="614"/>
                  </a:lnTo>
                  <a:lnTo>
                    <a:pt x="457" y="156"/>
                  </a:lnTo>
                  <a:lnTo>
                    <a:pt x="457" y="152"/>
                  </a:lnTo>
                  <a:lnTo>
                    <a:pt x="454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 1089"/>
            <p:cNvSpPr>
              <a:spLocks noEditPoints="1"/>
            </p:cNvSpPr>
            <p:nvPr/>
          </p:nvSpPr>
          <p:spPr bwMode="auto">
            <a:xfrm>
              <a:off x="896938" y="1981200"/>
              <a:ext cx="173038" cy="249238"/>
            </a:xfrm>
            <a:custGeom>
              <a:avLst/>
              <a:gdLst>
                <a:gd name="T0" fmla="*/ 277 w 434"/>
                <a:gd name="T1" fmla="*/ 157 h 627"/>
                <a:gd name="T2" fmla="*/ 277 w 434"/>
                <a:gd name="T3" fmla="*/ 12 h 627"/>
                <a:gd name="T4" fmla="*/ 422 w 434"/>
                <a:gd name="T5" fmla="*/ 157 h 627"/>
                <a:gd name="T6" fmla="*/ 277 w 434"/>
                <a:gd name="T7" fmla="*/ 157 h 627"/>
                <a:gd name="T8" fmla="*/ 277 w 434"/>
                <a:gd name="T9" fmla="*/ 0 h 627"/>
                <a:gd name="T10" fmla="*/ 12 w 434"/>
                <a:gd name="T11" fmla="*/ 0 h 627"/>
                <a:gd name="T12" fmla="*/ 8 w 434"/>
                <a:gd name="T13" fmla="*/ 1 h 627"/>
                <a:gd name="T14" fmla="*/ 4 w 434"/>
                <a:gd name="T15" fmla="*/ 4 h 627"/>
                <a:gd name="T16" fmla="*/ 1 w 434"/>
                <a:gd name="T17" fmla="*/ 8 h 627"/>
                <a:gd name="T18" fmla="*/ 0 w 434"/>
                <a:gd name="T19" fmla="*/ 12 h 627"/>
                <a:gd name="T20" fmla="*/ 0 w 434"/>
                <a:gd name="T21" fmla="*/ 615 h 627"/>
                <a:gd name="T22" fmla="*/ 1 w 434"/>
                <a:gd name="T23" fmla="*/ 620 h 627"/>
                <a:gd name="T24" fmla="*/ 4 w 434"/>
                <a:gd name="T25" fmla="*/ 623 h 627"/>
                <a:gd name="T26" fmla="*/ 8 w 434"/>
                <a:gd name="T27" fmla="*/ 626 h 627"/>
                <a:gd name="T28" fmla="*/ 12 w 434"/>
                <a:gd name="T29" fmla="*/ 627 h 627"/>
                <a:gd name="T30" fmla="*/ 422 w 434"/>
                <a:gd name="T31" fmla="*/ 627 h 627"/>
                <a:gd name="T32" fmla="*/ 426 w 434"/>
                <a:gd name="T33" fmla="*/ 626 h 627"/>
                <a:gd name="T34" fmla="*/ 430 w 434"/>
                <a:gd name="T35" fmla="*/ 623 h 627"/>
                <a:gd name="T36" fmla="*/ 433 w 434"/>
                <a:gd name="T37" fmla="*/ 620 h 627"/>
                <a:gd name="T38" fmla="*/ 434 w 434"/>
                <a:gd name="T39" fmla="*/ 615 h 627"/>
                <a:gd name="T40" fmla="*/ 434 w 434"/>
                <a:gd name="T41" fmla="*/ 157 h 627"/>
                <a:gd name="T42" fmla="*/ 434 w 434"/>
                <a:gd name="T43" fmla="*/ 152 h 627"/>
                <a:gd name="T44" fmla="*/ 282 w 434"/>
                <a:gd name="T45" fmla="*/ 0 h 627"/>
                <a:gd name="T46" fmla="*/ 277 w 434"/>
                <a:gd name="T47" fmla="*/ 0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4" h="627">
                  <a:moveTo>
                    <a:pt x="277" y="157"/>
                  </a:moveTo>
                  <a:lnTo>
                    <a:pt x="277" y="12"/>
                  </a:lnTo>
                  <a:lnTo>
                    <a:pt x="422" y="157"/>
                  </a:lnTo>
                  <a:lnTo>
                    <a:pt x="277" y="157"/>
                  </a:lnTo>
                  <a:close/>
                  <a:moveTo>
                    <a:pt x="277" y="0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615"/>
                  </a:lnTo>
                  <a:lnTo>
                    <a:pt x="1" y="620"/>
                  </a:lnTo>
                  <a:lnTo>
                    <a:pt x="4" y="623"/>
                  </a:lnTo>
                  <a:lnTo>
                    <a:pt x="8" y="626"/>
                  </a:lnTo>
                  <a:lnTo>
                    <a:pt x="12" y="627"/>
                  </a:lnTo>
                  <a:lnTo>
                    <a:pt x="422" y="627"/>
                  </a:lnTo>
                  <a:lnTo>
                    <a:pt x="426" y="626"/>
                  </a:lnTo>
                  <a:lnTo>
                    <a:pt x="430" y="623"/>
                  </a:lnTo>
                  <a:lnTo>
                    <a:pt x="433" y="620"/>
                  </a:lnTo>
                  <a:lnTo>
                    <a:pt x="434" y="615"/>
                  </a:lnTo>
                  <a:lnTo>
                    <a:pt x="434" y="157"/>
                  </a:lnTo>
                  <a:lnTo>
                    <a:pt x="434" y="152"/>
                  </a:lnTo>
                  <a:lnTo>
                    <a:pt x="282" y="0"/>
                  </a:lnTo>
                  <a:lnTo>
                    <a:pt x="27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26" name="Snip Single Corner Rectangle 125"/>
          <p:cNvSpPr/>
          <p:nvPr/>
        </p:nvSpPr>
        <p:spPr>
          <a:xfrm>
            <a:off x="3610359" y="6331449"/>
            <a:ext cx="2192462" cy="1039126"/>
          </a:xfrm>
          <a:prstGeom prst="snip1Rect">
            <a:avLst>
              <a:gd name="adj" fmla="val 44867"/>
            </a:avLst>
          </a:pr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7" name="Snip Single Corner Rectangle 126"/>
          <p:cNvSpPr/>
          <p:nvPr/>
        </p:nvSpPr>
        <p:spPr>
          <a:xfrm>
            <a:off x="829174" y="6331449"/>
            <a:ext cx="2192462" cy="1039126"/>
          </a:xfrm>
          <a:prstGeom prst="snip1Rect">
            <a:avLst>
              <a:gd name="adj" fmla="val 44867"/>
            </a:avLst>
          </a:pr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8" name="Snip Single Corner Rectangle 127"/>
          <p:cNvSpPr/>
          <p:nvPr/>
        </p:nvSpPr>
        <p:spPr>
          <a:xfrm>
            <a:off x="6391544" y="6331449"/>
            <a:ext cx="2192462" cy="1039126"/>
          </a:xfrm>
          <a:prstGeom prst="snip1Rect">
            <a:avLst>
              <a:gd name="adj" fmla="val 44867"/>
            </a:avLst>
          </a:pr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Snip Single Corner Rectangle 128"/>
          <p:cNvSpPr/>
          <p:nvPr/>
        </p:nvSpPr>
        <p:spPr>
          <a:xfrm>
            <a:off x="9172729" y="6331449"/>
            <a:ext cx="2192462" cy="1039126"/>
          </a:xfrm>
          <a:prstGeom prst="snip1Rect">
            <a:avLst>
              <a:gd name="adj" fmla="val 44867"/>
            </a:avLst>
          </a:pr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204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animBg="1"/>
      <p:bldP spid="131" grpId="0" animBg="1"/>
      <p:bldP spid="44" grpId="0" animBg="1"/>
      <p:bldP spid="48" grpId="0" animBg="1"/>
      <p:bldP spid="49" grpId="0"/>
      <p:bldP spid="67" grpId="0"/>
      <p:bldP spid="82" grpId="0" animBg="1"/>
      <p:bldP spid="135" grpId="0" animBg="1"/>
      <p:bldP spid="83" grpId="0" animBg="1"/>
      <p:bldP spid="84" grpId="0" animBg="1"/>
      <p:bldP spid="85" grpId="0"/>
      <p:bldP spid="88" grpId="0"/>
      <p:bldP spid="94" grpId="0" animBg="1"/>
      <p:bldP spid="133" grpId="0" animBg="1"/>
      <p:bldP spid="95" grpId="0" animBg="1"/>
      <p:bldP spid="96" grpId="0" animBg="1"/>
      <p:bldP spid="97" grpId="0"/>
      <p:bldP spid="100" grpId="0"/>
      <p:bldP spid="106" grpId="0" animBg="1"/>
      <p:bldP spid="137" grpId="0" animBg="1"/>
      <p:bldP spid="107" grpId="0" animBg="1"/>
      <p:bldP spid="108" grpId="0" animBg="1"/>
      <p:bldP spid="109" grpId="0"/>
      <p:bldP spid="1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12192000" cy="2210338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Rectangle 48"/>
          <p:cNvSpPr>
            <a:spLocks noChangeArrowheads="1"/>
          </p:cNvSpPr>
          <p:nvPr/>
        </p:nvSpPr>
        <p:spPr bwMode="auto">
          <a:xfrm>
            <a:off x="13285517" y="7349045"/>
            <a:ext cx="3648138" cy="2799889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dirty="0"/>
          </a:p>
        </p:txBody>
      </p:sp>
      <p:sp>
        <p:nvSpPr>
          <p:cNvPr id="4" name="Freeform 7"/>
          <p:cNvSpPr>
            <a:spLocks/>
          </p:cNvSpPr>
          <p:nvPr/>
        </p:nvSpPr>
        <p:spPr bwMode="auto">
          <a:xfrm>
            <a:off x="10781752" y="73439"/>
            <a:ext cx="2995886" cy="1489199"/>
          </a:xfrm>
          <a:custGeom>
            <a:avLst/>
            <a:gdLst>
              <a:gd name="T0" fmla="*/ 0 w 2227"/>
              <a:gd name="T1" fmla="*/ 1107 h 1107"/>
              <a:gd name="T2" fmla="*/ 2227 w 2227"/>
              <a:gd name="T3" fmla="*/ 1107 h 1107"/>
              <a:gd name="T4" fmla="*/ 1121 w 2227"/>
              <a:gd name="T5" fmla="*/ 0 h 1107"/>
              <a:gd name="T6" fmla="*/ 0 w 2227"/>
              <a:gd name="T7" fmla="*/ 110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8"/>
          <p:cNvSpPr>
            <a:spLocks/>
          </p:cNvSpPr>
          <p:nvPr/>
        </p:nvSpPr>
        <p:spPr bwMode="auto">
          <a:xfrm>
            <a:off x="8212883" y="980142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19"/>
          <p:cNvSpPr>
            <a:spLocks/>
          </p:cNvSpPr>
          <p:nvPr/>
        </p:nvSpPr>
        <p:spPr bwMode="auto">
          <a:xfrm>
            <a:off x="9427288" y="709745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3"/>
          <p:cNvSpPr>
            <a:spLocks/>
          </p:cNvSpPr>
          <p:nvPr/>
        </p:nvSpPr>
        <p:spPr bwMode="auto">
          <a:xfrm>
            <a:off x="11273234" y="1229014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14"/>
          <p:cNvSpPr>
            <a:spLocks/>
          </p:cNvSpPr>
          <p:nvPr/>
        </p:nvSpPr>
        <p:spPr bwMode="auto">
          <a:xfrm>
            <a:off x="9171688" y="1308385"/>
            <a:ext cx="511197" cy="254253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5"/>
          <p:cNvSpPr>
            <a:spLocks/>
          </p:cNvSpPr>
          <p:nvPr/>
        </p:nvSpPr>
        <p:spPr bwMode="auto">
          <a:xfrm>
            <a:off x="8983352" y="1397171"/>
            <a:ext cx="333624" cy="165467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-28325" y="980142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9"/>
          <p:cNvSpPr>
            <a:spLocks/>
          </p:cNvSpPr>
          <p:nvPr/>
        </p:nvSpPr>
        <p:spPr bwMode="auto">
          <a:xfrm>
            <a:off x="-992576" y="709745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3"/>
          <p:cNvSpPr>
            <a:spLocks/>
          </p:cNvSpPr>
          <p:nvPr/>
        </p:nvSpPr>
        <p:spPr bwMode="auto">
          <a:xfrm>
            <a:off x="853370" y="1229014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51"/>
          <p:cNvSpPr>
            <a:spLocks/>
          </p:cNvSpPr>
          <p:nvPr/>
        </p:nvSpPr>
        <p:spPr bwMode="auto">
          <a:xfrm>
            <a:off x="-663933" y="1563000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51"/>
          <p:cNvSpPr>
            <a:spLocks/>
          </p:cNvSpPr>
          <p:nvPr/>
        </p:nvSpPr>
        <p:spPr bwMode="auto">
          <a:xfrm>
            <a:off x="9763778" y="1563000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51"/>
          <p:cNvSpPr>
            <a:spLocks/>
          </p:cNvSpPr>
          <p:nvPr/>
        </p:nvSpPr>
        <p:spPr bwMode="auto">
          <a:xfrm>
            <a:off x="8616906" y="1563000"/>
            <a:ext cx="700070" cy="347692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51"/>
          <p:cNvSpPr>
            <a:spLocks/>
          </p:cNvSpPr>
          <p:nvPr/>
        </p:nvSpPr>
        <p:spPr bwMode="auto">
          <a:xfrm>
            <a:off x="10959405" y="1562999"/>
            <a:ext cx="3630126" cy="1802913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51"/>
          <p:cNvSpPr>
            <a:spLocks/>
          </p:cNvSpPr>
          <p:nvPr/>
        </p:nvSpPr>
        <p:spPr bwMode="auto">
          <a:xfrm>
            <a:off x="11360415" y="1563000"/>
            <a:ext cx="536540" cy="266474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0" name="Group 89"/>
          <p:cNvGrpSpPr/>
          <p:nvPr/>
        </p:nvGrpSpPr>
        <p:grpSpPr>
          <a:xfrm>
            <a:off x="3273823" y="219072"/>
            <a:ext cx="8462323" cy="1151539"/>
            <a:chOff x="3273823" y="-1579979"/>
            <a:chExt cx="8462323" cy="1151539"/>
          </a:xfrm>
        </p:grpSpPr>
        <p:sp>
          <p:nvSpPr>
            <p:cNvPr id="68" name="Oval 58"/>
            <p:cNvSpPr>
              <a:spLocks noChangeArrowheads="1"/>
            </p:cNvSpPr>
            <p:nvPr/>
          </p:nvSpPr>
          <p:spPr bwMode="auto">
            <a:xfrm>
              <a:off x="5450338" y="-502429"/>
              <a:ext cx="72644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59"/>
            <p:cNvSpPr>
              <a:spLocks noChangeArrowheads="1"/>
            </p:cNvSpPr>
            <p:nvPr/>
          </p:nvSpPr>
          <p:spPr bwMode="auto">
            <a:xfrm>
              <a:off x="8782823" y="-1505282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60"/>
            <p:cNvSpPr>
              <a:spLocks noChangeArrowheads="1"/>
            </p:cNvSpPr>
            <p:nvPr/>
          </p:nvSpPr>
          <p:spPr bwMode="auto">
            <a:xfrm>
              <a:off x="6211676" y="-557584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61"/>
            <p:cNvSpPr>
              <a:spLocks noChangeArrowheads="1"/>
            </p:cNvSpPr>
            <p:nvPr/>
          </p:nvSpPr>
          <p:spPr bwMode="auto">
            <a:xfrm>
              <a:off x="3744983" y="-928464"/>
              <a:ext cx="72644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62"/>
            <p:cNvSpPr>
              <a:spLocks noChangeArrowheads="1"/>
            </p:cNvSpPr>
            <p:nvPr/>
          </p:nvSpPr>
          <p:spPr bwMode="auto">
            <a:xfrm>
              <a:off x="4880380" y="-896589"/>
              <a:ext cx="7533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63"/>
            <p:cNvSpPr>
              <a:spLocks noChangeArrowheads="1"/>
            </p:cNvSpPr>
            <p:nvPr/>
          </p:nvSpPr>
          <p:spPr bwMode="auto">
            <a:xfrm>
              <a:off x="6848490" y="-1103758"/>
              <a:ext cx="76680" cy="73989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Oval 64"/>
            <p:cNvSpPr>
              <a:spLocks noChangeArrowheads="1"/>
            </p:cNvSpPr>
            <p:nvPr/>
          </p:nvSpPr>
          <p:spPr bwMode="auto">
            <a:xfrm>
              <a:off x="6277220" y="-1088287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65"/>
            <p:cNvSpPr>
              <a:spLocks noChangeArrowheads="1"/>
            </p:cNvSpPr>
            <p:nvPr/>
          </p:nvSpPr>
          <p:spPr bwMode="auto">
            <a:xfrm>
              <a:off x="8325596" y="-618564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66"/>
            <p:cNvSpPr>
              <a:spLocks noChangeArrowheads="1"/>
            </p:cNvSpPr>
            <p:nvPr/>
          </p:nvSpPr>
          <p:spPr bwMode="auto">
            <a:xfrm>
              <a:off x="4670520" y="-1297391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Oval 67"/>
            <p:cNvSpPr>
              <a:spLocks noChangeArrowheads="1"/>
            </p:cNvSpPr>
            <p:nvPr/>
          </p:nvSpPr>
          <p:spPr bwMode="auto">
            <a:xfrm>
              <a:off x="4361279" y="-563432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Oval 68"/>
            <p:cNvSpPr>
              <a:spLocks noChangeArrowheads="1"/>
            </p:cNvSpPr>
            <p:nvPr/>
          </p:nvSpPr>
          <p:spPr bwMode="auto">
            <a:xfrm>
              <a:off x="9297913" y="-856961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Oval 69"/>
            <p:cNvSpPr>
              <a:spLocks noChangeArrowheads="1"/>
            </p:cNvSpPr>
            <p:nvPr/>
          </p:nvSpPr>
          <p:spPr bwMode="auto">
            <a:xfrm>
              <a:off x="11127922" y="-1001845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Oval 70"/>
            <p:cNvSpPr>
              <a:spLocks noChangeArrowheads="1"/>
            </p:cNvSpPr>
            <p:nvPr/>
          </p:nvSpPr>
          <p:spPr bwMode="auto">
            <a:xfrm>
              <a:off x="10705680" y="-1528630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 71"/>
            <p:cNvSpPr>
              <a:spLocks noChangeArrowheads="1"/>
            </p:cNvSpPr>
            <p:nvPr/>
          </p:nvSpPr>
          <p:spPr bwMode="auto">
            <a:xfrm>
              <a:off x="7440402" y="-68672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72"/>
            <p:cNvSpPr>
              <a:spLocks noChangeArrowheads="1"/>
            </p:cNvSpPr>
            <p:nvPr/>
          </p:nvSpPr>
          <p:spPr bwMode="auto">
            <a:xfrm>
              <a:off x="7380314" y="-1098865"/>
              <a:ext cx="76680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Oval 73"/>
            <p:cNvSpPr>
              <a:spLocks noChangeArrowheads="1"/>
            </p:cNvSpPr>
            <p:nvPr/>
          </p:nvSpPr>
          <p:spPr bwMode="auto">
            <a:xfrm>
              <a:off x="3273823" y="-1299228"/>
              <a:ext cx="7264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Oval 74"/>
            <p:cNvSpPr>
              <a:spLocks noChangeArrowheads="1"/>
            </p:cNvSpPr>
            <p:nvPr/>
          </p:nvSpPr>
          <p:spPr bwMode="auto">
            <a:xfrm>
              <a:off x="5818023" y="-1579979"/>
              <a:ext cx="7264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Oval 75"/>
            <p:cNvSpPr>
              <a:spLocks noChangeArrowheads="1"/>
            </p:cNvSpPr>
            <p:nvPr/>
          </p:nvSpPr>
          <p:spPr bwMode="auto">
            <a:xfrm>
              <a:off x="6956110" y="-896589"/>
              <a:ext cx="76680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76"/>
            <p:cNvSpPr>
              <a:spLocks noChangeArrowheads="1"/>
            </p:cNvSpPr>
            <p:nvPr/>
          </p:nvSpPr>
          <p:spPr bwMode="auto">
            <a:xfrm>
              <a:off x="11662157" y="-1286484"/>
              <a:ext cx="73989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77"/>
            <p:cNvSpPr>
              <a:spLocks noChangeArrowheads="1"/>
            </p:cNvSpPr>
            <p:nvPr/>
          </p:nvSpPr>
          <p:spPr bwMode="auto">
            <a:xfrm>
              <a:off x="9845429" y="-899050"/>
              <a:ext cx="7533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78"/>
            <p:cNvSpPr>
              <a:spLocks noChangeArrowheads="1"/>
            </p:cNvSpPr>
            <p:nvPr/>
          </p:nvSpPr>
          <p:spPr bwMode="auto">
            <a:xfrm>
              <a:off x="10735070" y="-823945"/>
              <a:ext cx="76680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79"/>
            <p:cNvSpPr>
              <a:spLocks noChangeArrowheads="1"/>
            </p:cNvSpPr>
            <p:nvPr/>
          </p:nvSpPr>
          <p:spPr bwMode="auto">
            <a:xfrm>
              <a:off x="8007945" y="-1393167"/>
              <a:ext cx="73989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826809" y="589490"/>
            <a:ext cx="2549544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4000" b="1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GIAO DIỆN</a:t>
            </a:r>
            <a:endParaRPr lang="en-US" sz="4000" b="1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098" name="Picture 2" descr="Không có mô tả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48" y="1683912"/>
            <a:ext cx="2233371" cy="4714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Không có mô tả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341" y="1680507"/>
            <a:ext cx="2234984" cy="471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Không có mô tả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836" y="1679327"/>
            <a:ext cx="2259747" cy="4770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ounded Rectangle 17"/>
          <p:cNvSpPr/>
          <p:nvPr/>
        </p:nvSpPr>
        <p:spPr>
          <a:xfrm>
            <a:off x="7833675" y="2337847"/>
            <a:ext cx="4223208" cy="406095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lần</a:t>
            </a:r>
            <a:r>
              <a:rPr lang="en-US" dirty="0" smtClean="0"/>
              <a:t> </a:t>
            </a:r>
            <a:r>
              <a:rPr lang="en-US" dirty="0" err="1" smtClean="0"/>
              <a:t>lượt</a:t>
            </a:r>
            <a:r>
              <a:rPr lang="en-US" dirty="0" smtClean="0"/>
              <a:t> </a:t>
            </a:r>
            <a:r>
              <a:rPr lang="en-US" dirty="0" err="1" smtClean="0"/>
              <a:t>nội</a:t>
            </a:r>
            <a:r>
              <a:rPr lang="en-US" dirty="0" smtClean="0"/>
              <a:t> dung, </a:t>
            </a:r>
            <a:r>
              <a:rPr lang="en-US" dirty="0" err="1" smtClean="0"/>
              <a:t>ngày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giờ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150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12192000" cy="2210338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Rectangle 48"/>
          <p:cNvSpPr>
            <a:spLocks noChangeArrowheads="1"/>
          </p:cNvSpPr>
          <p:nvPr/>
        </p:nvSpPr>
        <p:spPr bwMode="auto">
          <a:xfrm>
            <a:off x="3110" y="1326317"/>
            <a:ext cx="12188890" cy="5531683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dirty="0"/>
          </a:p>
        </p:txBody>
      </p:sp>
      <p:sp>
        <p:nvSpPr>
          <p:cNvPr id="4" name="Freeform 7"/>
          <p:cNvSpPr>
            <a:spLocks/>
          </p:cNvSpPr>
          <p:nvPr/>
        </p:nvSpPr>
        <p:spPr bwMode="auto">
          <a:xfrm>
            <a:off x="10781752" y="73439"/>
            <a:ext cx="2995886" cy="1489199"/>
          </a:xfrm>
          <a:custGeom>
            <a:avLst/>
            <a:gdLst>
              <a:gd name="T0" fmla="*/ 0 w 2227"/>
              <a:gd name="T1" fmla="*/ 1107 h 1107"/>
              <a:gd name="T2" fmla="*/ 2227 w 2227"/>
              <a:gd name="T3" fmla="*/ 1107 h 1107"/>
              <a:gd name="T4" fmla="*/ 1121 w 2227"/>
              <a:gd name="T5" fmla="*/ 0 h 1107"/>
              <a:gd name="T6" fmla="*/ 0 w 2227"/>
              <a:gd name="T7" fmla="*/ 110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8"/>
          <p:cNvSpPr>
            <a:spLocks/>
          </p:cNvSpPr>
          <p:nvPr/>
        </p:nvSpPr>
        <p:spPr bwMode="auto">
          <a:xfrm>
            <a:off x="8212883" y="980142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19"/>
          <p:cNvSpPr>
            <a:spLocks/>
          </p:cNvSpPr>
          <p:nvPr/>
        </p:nvSpPr>
        <p:spPr bwMode="auto">
          <a:xfrm>
            <a:off x="9427288" y="709745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3"/>
          <p:cNvSpPr>
            <a:spLocks/>
          </p:cNvSpPr>
          <p:nvPr/>
        </p:nvSpPr>
        <p:spPr bwMode="auto">
          <a:xfrm>
            <a:off x="11273234" y="1229014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14"/>
          <p:cNvSpPr>
            <a:spLocks/>
          </p:cNvSpPr>
          <p:nvPr/>
        </p:nvSpPr>
        <p:spPr bwMode="auto">
          <a:xfrm>
            <a:off x="9171688" y="1308385"/>
            <a:ext cx="511197" cy="254253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5"/>
          <p:cNvSpPr>
            <a:spLocks/>
          </p:cNvSpPr>
          <p:nvPr/>
        </p:nvSpPr>
        <p:spPr bwMode="auto">
          <a:xfrm>
            <a:off x="8983352" y="1397171"/>
            <a:ext cx="333624" cy="165467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-28325" y="980142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9"/>
          <p:cNvSpPr>
            <a:spLocks/>
          </p:cNvSpPr>
          <p:nvPr/>
        </p:nvSpPr>
        <p:spPr bwMode="auto">
          <a:xfrm>
            <a:off x="-992576" y="709745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3"/>
          <p:cNvSpPr>
            <a:spLocks/>
          </p:cNvSpPr>
          <p:nvPr/>
        </p:nvSpPr>
        <p:spPr bwMode="auto">
          <a:xfrm>
            <a:off x="853370" y="1229014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51"/>
          <p:cNvSpPr>
            <a:spLocks/>
          </p:cNvSpPr>
          <p:nvPr/>
        </p:nvSpPr>
        <p:spPr bwMode="auto">
          <a:xfrm>
            <a:off x="-663933" y="1563000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51"/>
          <p:cNvSpPr>
            <a:spLocks/>
          </p:cNvSpPr>
          <p:nvPr/>
        </p:nvSpPr>
        <p:spPr bwMode="auto">
          <a:xfrm>
            <a:off x="9763778" y="1563000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51"/>
          <p:cNvSpPr>
            <a:spLocks/>
          </p:cNvSpPr>
          <p:nvPr/>
        </p:nvSpPr>
        <p:spPr bwMode="auto">
          <a:xfrm>
            <a:off x="8616906" y="1563000"/>
            <a:ext cx="700070" cy="347692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51"/>
          <p:cNvSpPr>
            <a:spLocks/>
          </p:cNvSpPr>
          <p:nvPr/>
        </p:nvSpPr>
        <p:spPr bwMode="auto">
          <a:xfrm>
            <a:off x="10959405" y="1562999"/>
            <a:ext cx="3630126" cy="1802913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51"/>
          <p:cNvSpPr>
            <a:spLocks/>
          </p:cNvSpPr>
          <p:nvPr/>
        </p:nvSpPr>
        <p:spPr bwMode="auto">
          <a:xfrm>
            <a:off x="11360415" y="1563000"/>
            <a:ext cx="536540" cy="266474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0" name="Group 89"/>
          <p:cNvGrpSpPr/>
          <p:nvPr/>
        </p:nvGrpSpPr>
        <p:grpSpPr>
          <a:xfrm>
            <a:off x="3273823" y="219072"/>
            <a:ext cx="8462323" cy="1151539"/>
            <a:chOff x="3273823" y="-1579979"/>
            <a:chExt cx="8462323" cy="1151539"/>
          </a:xfrm>
        </p:grpSpPr>
        <p:sp>
          <p:nvSpPr>
            <p:cNvPr id="68" name="Oval 58"/>
            <p:cNvSpPr>
              <a:spLocks noChangeArrowheads="1"/>
            </p:cNvSpPr>
            <p:nvPr/>
          </p:nvSpPr>
          <p:spPr bwMode="auto">
            <a:xfrm>
              <a:off x="5450338" y="-502429"/>
              <a:ext cx="72644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59"/>
            <p:cNvSpPr>
              <a:spLocks noChangeArrowheads="1"/>
            </p:cNvSpPr>
            <p:nvPr/>
          </p:nvSpPr>
          <p:spPr bwMode="auto">
            <a:xfrm>
              <a:off x="8782823" y="-1505282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60"/>
            <p:cNvSpPr>
              <a:spLocks noChangeArrowheads="1"/>
            </p:cNvSpPr>
            <p:nvPr/>
          </p:nvSpPr>
          <p:spPr bwMode="auto">
            <a:xfrm>
              <a:off x="6211676" y="-557584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61"/>
            <p:cNvSpPr>
              <a:spLocks noChangeArrowheads="1"/>
            </p:cNvSpPr>
            <p:nvPr/>
          </p:nvSpPr>
          <p:spPr bwMode="auto">
            <a:xfrm>
              <a:off x="3744983" y="-928464"/>
              <a:ext cx="72644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62"/>
            <p:cNvSpPr>
              <a:spLocks noChangeArrowheads="1"/>
            </p:cNvSpPr>
            <p:nvPr/>
          </p:nvSpPr>
          <p:spPr bwMode="auto">
            <a:xfrm>
              <a:off x="4880380" y="-896589"/>
              <a:ext cx="7533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63"/>
            <p:cNvSpPr>
              <a:spLocks noChangeArrowheads="1"/>
            </p:cNvSpPr>
            <p:nvPr/>
          </p:nvSpPr>
          <p:spPr bwMode="auto">
            <a:xfrm>
              <a:off x="6848490" y="-1103758"/>
              <a:ext cx="76680" cy="73989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Oval 64"/>
            <p:cNvSpPr>
              <a:spLocks noChangeArrowheads="1"/>
            </p:cNvSpPr>
            <p:nvPr/>
          </p:nvSpPr>
          <p:spPr bwMode="auto">
            <a:xfrm>
              <a:off x="6277220" y="-1088287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65"/>
            <p:cNvSpPr>
              <a:spLocks noChangeArrowheads="1"/>
            </p:cNvSpPr>
            <p:nvPr/>
          </p:nvSpPr>
          <p:spPr bwMode="auto">
            <a:xfrm>
              <a:off x="8325596" y="-618564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66"/>
            <p:cNvSpPr>
              <a:spLocks noChangeArrowheads="1"/>
            </p:cNvSpPr>
            <p:nvPr/>
          </p:nvSpPr>
          <p:spPr bwMode="auto">
            <a:xfrm>
              <a:off x="4670520" y="-1297391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Oval 67"/>
            <p:cNvSpPr>
              <a:spLocks noChangeArrowheads="1"/>
            </p:cNvSpPr>
            <p:nvPr/>
          </p:nvSpPr>
          <p:spPr bwMode="auto">
            <a:xfrm>
              <a:off x="4361279" y="-563432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Oval 68"/>
            <p:cNvSpPr>
              <a:spLocks noChangeArrowheads="1"/>
            </p:cNvSpPr>
            <p:nvPr/>
          </p:nvSpPr>
          <p:spPr bwMode="auto">
            <a:xfrm>
              <a:off x="9297913" y="-856961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Oval 69"/>
            <p:cNvSpPr>
              <a:spLocks noChangeArrowheads="1"/>
            </p:cNvSpPr>
            <p:nvPr/>
          </p:nvSpPr>
          <p:spPr bwMode="auto">
            <a:xfrm>
              <a:off x="11127922" y="-1001845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Oval 70"/>
            <p:cNvSpPr>
              <a:spLocks noChangeArrowheads="1"/>
            </p:cNvSpPr>
            <p:nvPr/>
          </p:nvSpPr>
          <p:spPr bwMode="auto">
            <a:xfrm>
              <a:off x="10705680" y="-1528630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 71"/>
            <p:cNvSpPr>
              <a:spLocks noChangeArrowheads="1"/>
            </p:cNvSpPr>
            <p:nvPr/>
          </p:nvSpPr>
          <p:spPr bwMode="auto">
            <a:xfrm>
              <a:off x="7440402" y="-68672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72"/>
            <p:cNvSpPr>
              <a:spLocks noChangeArrowheads="1"/>
            </p:cNvSpPr>
            <p:nvPr/>
          </p:nvSpPr>
          <p:spPr bwMode="auto">
            <a:xfrm>
              <a:off x="7380314" y="-1098865"/>
              <a:ext cx="76680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Oval 73"/>
            <p:cNvSpPr>
              <a:spLocks noChangeArrowheads="1"/>
            </p:cNvSpPr>
            <p:nvPr/>
          </p:nvSpPr>
          <p:spPr bwMode="auto">
            <a:xfrm>
              <a:off x="3273823" y="-1299228"/>
              <a:ext cx="7264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Oval 74"/>
            <p:cNvSpPr>
              <a:spLocks noChangeArrowheads="1"/>
            </p:cNvSpPr>
            <p:nvPr/>
          </p:nvSpPr>
          <p:spPr bwMode="auto">
            <a:xfrm>
              <a:off x="5818023" y="-1579979"/>
              <a:ext cx="7264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Oval 75"/>
            <p:cNvSpPr>
              <a:spLocks noChangeArrowheads="1"/>
            </p:cNvSpPr>
            <p:nvPr/>
          </p:nvSpPr>
          <p:spPr bwMode="auto">
            <a:xfrm>
              <a:off x="6956110" y="-896589"/>
              <a:ext cx="76680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76"/>
            <p:cNvSpPr>
              <a:spLocks noChangeArrowheads="1"/>
            </p:cNvSpPr>
            <p:nvPr/>
          </p:nvSpPr>
          <p:spPr bwMode="auto">
            <a:xfrm>
              <a:off x="11662157" y="-1286484"/>
              <a:ext cx="73989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77"/>
            <p:cNvSpPr>
              <a:spLocks noChangeArrowheads="1"/>
            </p:cNvSpPr>
            <p:nvPr/>
          </p:nvSpPr>
          <p:spPr bwMode="auto">
            <a:xfrm>
              <a:off x="9845429" y="-899050"/>
              <a:ext cx="7533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78"/>
            <p:cNvSpPr>
              <a:spLocks noChangeArrowheads="1"/>
            </p:cNvSpPr>
            <p:nvPr/>
          </p:nvSpPr>
          <p:spPr bwMode="auto">
            <a:xfrm>
              <a:off x="10735070" y="-823945"/>
              <a:ext cx="76680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79"/>
            <p:cNvSpPr>
              <a:spLocks noChangeArrowheads="1"/>
            </p:cNvSpPr>
            <p:nvPr/>
          </p:nvSpPr>
          <p:spPr bwMode="auto">
            <a:xfrm>
              <a:off x="8007945" y="-1393167"/>
              <a:ext cx="73989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826809" y="589490"/>
            <a:ext cx="2549544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4000" b="1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GIAO DIỆN</a:t>
            </a:r>
            <a:endParaRPr lang="en-US" sz="4000" b="1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859C133-FC0A-4496-A448-DC76D7C66839}"/>
              </a:ext>
            </a:extLst>
          </p:cNvPr>
          <p:cNvCxnSpPr>
            <a:endCxn id="43" idx="1"/>
          </p:cNvCxnSpPr>
          <p:nvPr/>
        </p:nvCxnSpPr>
        <p:spPr>
          <a:xfrm flipV="1">
            <a:off x="2530684" y="2331612"/>
            <a:ext cx="1117332" cy="234139"/>
          </a:xfrm>
          <a:prstGeom prst="straightConnector1">
            <a:avLst/>
          </a:prstGeom>
          <a:ln cap="rnd">
            <a:solidFill>
              <a:schemeClr val="bg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6">
            <a:extLst>
              <a:ext uri="{FF2B5EF4-FFF2-40B4-BE49-F238E27FC236}">
                <a16:creationId xmlns:a16="http://schemas.microsoft.com/office/drawing/2014/main" id="{7F2EE45D-8860-4CBB-A2C2-771F93A983A4}"/>
              </a:ext>
            </a:extLst>
          </p:cNvPr>
          <p:cNvSpPr/>
          <p:nvPr/>
        </p:nvSpPr>
        <p:spPr>
          <a:xfrm>
            <a:off x="3648016" y="1477030"/>
            <a:ext cx="3158837" cy="170916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Thông</a:t>
            </a:r>
            <a:r>
              <a:rPr lang="en-US" dirty="0" smtClean="0"/>
              <a:t> </a:t>
            </a:r>
            <a:r>
              <a:rPr lang="en-US" dirty="0" err="1" smtClean="0"/>
              <a:t>báo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1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endParaRPr lang="en-US" dirty="0"/>
          </a:p>
        </p:txBody>
      </p:sp>
      <p:pic>
        <p:nvPicPr>
          <p:cNvPr id="3074" name="Picture 2" descr="Không có mô tả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98" y="1370611"/>
            <a:ext cx="2465213" cy="520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 flipH="1">
            <a:off x="4098902" y="3186193"/>
            <a:ext cx="1128532" cy="966805"/>
          </a:xfrm>
          <a:prstGeom prst="straightConnector1">
            <a:avLst/>
          </a:prstGeom>
          <a:ln cap="rnd">
            <a:solidFill>
              <a:schemeClr val="bg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43" idx="2"/>
          </p:cNvCxnSpPr>
          <p:nvPr/>
        </p:nvCxnSpPr>
        <p:spPr>
          <a:xfrm>
            <a:off x="5227435" y="3186193"/>
            <a:ext cx="970762" cy="972422"/>
          </a:xfrm>
          <a:prstGeom prst="straightConnector1">
            <a:avLst/>
          </a:prstGeom>
          <a:ln cap="rnd">
            <a:solidFill>
              <a:schemeClr val="bg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3521727" y="4170930"/>
            <a:ext cx="1136791" cy="21955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Thông</a:t>
            </a:r>
            <a:r>
              <a:rPr lang="en-US" dirty="0" smtClean="0"/>
              <a:t> </a:t>
            </a:r>
            <a:r>
              <a:rPr lang="en-US" dirty="0" err="1" smtClean="0"/>
              <a:t>báo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sắp</a:t>
            </a:r>
            <a:r>
              <a:rPr lang="en-US" dirty="0" smtClean="0"/>
              <a:t> </a:t>
            </a:r>
            <a:r>
              <a:rPr lang="en-US" dirty="0" err="1" smtClean="0"/>
              <a:t>hết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5625695" y="4162048"/>
            <a:ext cx="1145004" cy="222987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Thông</a:t>
            </a:r>
            <a:r>
              <a:rPr lang="en-US" dirty="0" smtClean="0"/>
              <a:t> </a:t>
            </a:r>
            <a:r>
              <a:rPr lang="en-US" dirty="0" err="1" smtClean="0"/>
              <a:t>báo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hết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373" y="1455387"/>
            <a:ext cx="4665265" cy="485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833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25" grpId="0" animBg="1"/>
      <p:bldP spid="2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12192000" cy="2210338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Rectangle 48"/>
          <p:cNvSpPr>
            <a:spLocks noChangeArrowheads="1"/>
          </p:cNvSpPr>
          <p:nvPr/>
        </p:nvSpPr>
        <p:spPr bwMode="auto">
          <a:xfrm>
            <a:off x="3110" y="1326317"/>
            <a:ext cx="12188890" cy="5531683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dirty="0"/>
          </a:p>
        </p:txBody>
      </p:sp>
      <p:sp>
        <p:nvSpPr>
          <p:cNvPr id="4" name="Freeform 7"/>
          <p:cNvSpPr>
            <a:spLocks/>
          </p:cNvSpPr>
          <p:nvPr/>
        </p:nvSpPr>
        <p:spPr bwMode="auto">
          <a:xfrm>
            <a:off x="10781752" y="73439"/>
            <a:ext cx="2995886" cy="1489199"/>
          </a:xfrm>
          <a:custGeom>
            <a:avLst/>
            <a:gdLst>
              <a:gd name="T0" fmla="*/ 0 w 2227"/>
              <a:gd name="T1" fmla="*/ 1107 h 1107"/>
              <a:gd name="T2" fmla="*/ 2227 w 2227"/>
              <a:gd name="T3" fmla="*/ 1107 h 1107"/>
              <a:gd name="T4" fmla="*/ 1121 w 2227"/>
              <a:gd name="T5" fmla="*/ 0 h 1107"/>
              <a:gd name="T6" fmla="*/ 0 w 2227"/>
              <a:gd name="T7" fmla="*/ 110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8"/>
          <p:cNvSpPr>
            <a:spLocks/>
          </p:cNvSpPr>
          <p:nvPr/>
        </p:nvSpPr>
        <p:spPr bwMode="auto">
          <a:xfrm>
            <a:off x="8212883" y="980142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19"/>
          <p:cNvSpPr>
            <a:spLocks/>
          </p:cNvSpPr>
          <p:nvPr/>
        </p:nvSpPr>
        <p:spPr bwMode="auto">
          <a:xfrm>
            <a:off x="9427288" y="709745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3"/>
          <p:cNvSpPr>
            <a:spLocks/>
          </p:cNvSpPr>
          <p:nvPr/>
        </p:nvSpPr>
        <p:spPr bwMode="auto">
          <a:xfrm>
            <a:off x="11273234" y="1229014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14"/>
          <p:cNvSpPr>
            <a:spLocks/>
          </p:cNvSpPr>
          <p:nvPr/>
        </p:nvSpPr>
        <p:spPr bwMode="auto">
          <a:xfrm>
            <a:off x="9171688" y="1308385"/>
            <a:ext cx="511197" cy="254253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5"/>
          <p:cNvSpPr>
            <a:spLocks/>
          </p:cNvSpPr>
          <p:nvPr/>
        </p:nvSpPr>
        <p:spPr bwMode="auto">
          <a:xfrm>
            <a:off x="8983352" y="1397171"/>
            <a:ext cx="333624" cy="165467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-28325" y="980142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9"/>
          <p:cNvSpPr>
            <a:spLocks/>
          </p:cNvSpPr>
          <p:nvPr/>
        </p:nvSpPr>
        <p:spPr bwMode="auto">
          <a:xfrm>
            <a:off x="-992576" y="709745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3"/>
          <p:cNvSpPr>
            <a:spLocks/>
          </p:cNvSpPr>
          <p:nvPr/>
        </p:nvSpPr>
        <p:spPr bwMode="auto">
          <a:xfrm>
            <a:off x="853370" y="1229014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51"/>
          <p:cNvSpPr>
            <a:spLocks/>
          </p:cNvSpPr>
          <p:nvPr/>
        </p:nvSpPr>
        <p:spPr bwMode="auto">
          <a:xfrm>
            <a:off x="-663933" y="1563000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51"/>
          <p:cNvSpPr>
            <a:spLocks/>
          </p:cNvSpPr>
          <p:nvPr/>
        </p:nvSpPr>
        <p:spPr bwMode="auto">
          <a:xfrm>
            <a:off x="9763778" y="1563000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51"/>
          <p:cNvSpPr>
            <a:spLocks/>
          </p:cNvSpPr>
          <p:nvPr/>
        </p:nvSpPr>
        <p:spPr bwMode="auto">
          <a:xfrm>
            <a:off x="8616906" y="1563000"/>
            <a:ext cx="700070" cy="347692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51"/>
          <p:cNvSpPr>
            <a:spLocks/>
          </p:cNvSpPr>
          <p:nvPr/>
        </p:nvSpPr>
        <p:spPr bwMode="auto">
          <a:xfrm>
            <a:off x="10959405" y="1562999"/>
            <a:ext cx="3630126" cy="1802913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51"/>
          <p:cNvSpPr>
            <a:spLocks/>
          </p:cNvSpPr>
          <p:nvPr/>
        </p:nvSpPr>
        <p:spPr bwMode="auto">
          <a:xfrm>
            <a:off x="11360415" y="1563000"/>
            <a:ext cx="536540" cy="266474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0" name="Group 89"/>
          <p:cNvGrpSpPr/>
          <p:nvPr/>
        </p:nvGrpSpPr>
        <p:grpSpPr>
          <a:xfrm>
            <a:off x="3273823" y="219072"/>
            <a:ext cx="8462323" cy="1151539"/>
            <a:chOff x="3273823" y="-1579979"/>
            <a:chExt cx="8462323" cy="1151539"/>
          </a:xfrm>
        </p:grpSpPr>
        <p:sp>
          <p:nvSpPr>
            <p:cNvPr id="68" name="Oval 58"/>
            <p:cNvSpPr>
              <a:spLocks noChangeArrowheads="1"/>
            </p:cNvSpPr>
            <p:nvPr/>
          </p:nvSpPr>
          <p:spPr bwMode="auto">
            <a:xfrm>
              <a:off x="5450338" y="-502429"/>
              <a:ext cx="72644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59"/>
            <p:cNvSpPr>
              <a:spLocks noChangeArrowheads="1"/>
            </p:cNvSpPr>
            <p:nvPr/>
          </p:nvSpPr>
          <p:spPr bwMode="auto">
            <a:xfrm>
              <a:off x="8782823" y="-1505282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60"/>
            <p:cNvSpPr>
              <a:spLocks noChangeArrowheads="1"/>
            </p:cNvSpPr>
            <p:nvPr/>
          </p:nvSpPr>
          <p:spPr bwMode="auto">
            <a:xfrm>
              <a:off x="6211676" y="-557584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61"/>
            <p:cNvSpPr>
              <a:spLocks noChangeArrowheads="1"/>
            </p:cNvSpPr>
            <p:nvPr/>
          </p:nvSpPr>
          <p:spPr bwMode="auto">
            <a:xfrm>
              <a:off x="3744983" y="-928464"/>
              <a:ext cx="72644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62"/>
            <p:cNvSpPr>
              <a:spLocks noChangeArrowheads="1"/>
            </p:cNvSpPr>
            <p:nvPr/>
          </p:nvSpPr>
          <p:spPr bwMode="auto">
            <a:xfrm>
              <a:off x="4880380" y="-896589"/>
              <a:ext cx="7533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63"/>
            <p:cNvSpPr>
              <a:spLocks noChangeArrowheads="1"/>
            </p:cNvSpPr>
            <p:nvPr/>
          </p:nvSpPr>
          <p:spPr bwMode="auto">
            <a:xfrm>
              <a:off x="6848490" y="-1103758"/>
              <a:ext cx="76680" cy="73989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Oval 64"/>
            <p:cNvSpPr>
              <a:spLocks noChangeArrowheads="1"/>
            </p:cNvSpPr>
            <p:nvPr/>
          </p:nvSpPr>
          <p:spPr bwMode="auto">
            <a:xfrm>
              <a:off x="6277220" y="-1088287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65"/>
            <p:cNvSpPr>
              <a:spLocks noChangeArrowheads="1"/>
            </p:cNvSpPr>
            <p:nvPr/>
          </p:nvSpPr>
          <p:spPr bwMode="auto">
            <a:xfrm>
              <a:off x="8325596" y="-618564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66"/>
            <p:cNvSpPr>
              <a:spLocks noChangeArrowheads="1"/>
            </p:cNvSpPr>
            <p:nvPr/>
          </p:nvSpPr>
          <p:spPr bwMode="auto">
            <a:xfrm>
              <a:off x="4670520" y="-1297391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Oval 67"/>
            <p:cNvSpPr>
              <a:spLocks noChangeArrowheads="1"/>
            </p:cNvSpPr>
            <p:nvPr/>
          </p:nvSpPr>
          <p:spPr bwMode="auto">
            <a:xfrm>
              <a:off x="4361279" y="-563432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Oval 68"/>
            <p:cNvSpPr>
              <a:spLocks noChangeArrowheads="1"/>
            </p:cNvSpPr>
            <p:nvPr/>
          </p:nvSpPr>
          <p:spPr bwMode="auto">
            <a:xfrm>
              <a:off x="9297913" y="-856961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Oval 69"/>
            <p:cNvSpPr>
              <a:spLocks noChangeArrowheads="1"/>
            </p:cNvSpPr>
            <p:nvPr/>
          </p:nvSpPr>
          <p:spPr bwMode="auto">
            <a:xfrm>
              <a:off x="11127922" y="-1001845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Oval 70"/>
            <p:cNvSpPr>
              <a:spLocks noChangeArrowheads="1"/>
            </p:cNvSpPr>
            <p:nvPr/>
          </p:nvSpPr>
          <p:spPr bwMode="auto">
            <a:xfrm>
              <a:off x="10705680" y="-1528630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 71"/>
            <p:cNvSpPr>
              <a:spLocks noChangeArrowheads="1"/>
            </p:cNvSpPr>
            <p:nvPr/>
          </p:nvSpPr>
          <p:spPr bwMode="auto">
            <a:xfrm>
              <a:off x="7440402" y="-68672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72"/>
            <p:cNvSpPr>
              <a:spLocks noChangeArrowheads="1"/>
            </p:cNvSpPr>
            <p:nvPr/>
          </p:nvSpPr>
          <p:spPr bwMode="auto">
            <a:xfrm>
              <a:off x="7380314" y="-1098865"/>
              <a:ext cx="76680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Oval 73"/>
            <p:cNvSpPr>
              <a:spLocks noChangeArrowheads="1"/>
            </p:cNvSpPr>
            <p:nvPr/>
          </p:nvSpPr>
          <p:spPr bwMode="auto">
            <a:xfrm>
              <a:off x="3273823" y="-1299228"/>
              <a:ext cx="7264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Oval 74"/>
            <p:cNvSpPr>
              <a:spLocks noChangeArrowheads="1"/>
            </p:cNvSpPr>
            <p:nvPr/>
          </p:nvSpPr>
          <p:spPr bwMode="auto">
            <a:xfrm>
              <a:off x="5818023" y="-1579979"/>
              <a:ext cx="7264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Oval 75"/>
            <p:cNvSpPr>
              <a:spLocks noChangeArrowheads="1"/>
            </p:cNvSpPr>
            <p:nvPr/>
          </p:nvSpPr>
          <p:spPr bwMode="auto">
            <a:xfrm>
              <a:off x="6956110" y="-896589"/>
              <a:ext cx="76680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76"/>
            <p:cNvSpPr>
              <a:spLocks noChangeArrowheads="1"/>
            </p:cNvSpPr>
            <p:nvPr/>
          </p:nvSpPr>
          <p:spPr bwMode="auto">
            <a:xfrm>
              <a:off x="11662157" y="-1286484"/>
              <a:ext cx="73989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77"/>
            <p:cNvSpPr>
              <a:spLocks noChangeArrowheads="1"/>
            </p:cNvSpPr>
            <p:nvPr/>
          </p:nvSpPr>
          <p:spPr bwMode="auto">
            <a:xfrm>
              <a:off x="9845429" y="-899050"/>
              <a:ext cx="7533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78"/>
            <p:cNvSpPr>
              <a:spLocks noChangeArrowheads="1"/>
            </p:cNvSpPr>
            <p:nvPr/>
          </p:nvSpPr>
          <p:spPr bwMode="auto">
            <a:xfrm>
              <a:off x="10735070" y="-823945"/>
              <a:ext cx="76680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79"/>
            <p:cNvSpPr>
              <a:spLocks noChangeArrowheads="1"/>
            </p:cNvSpPr>
            <p:nvPr/>
          </p:nvSpPr>
          <p:spPr bwMode="auto">
            <a:xfrm>
              <a:off x="8007945" y="-1393167"/>
              <a:ext cx="73989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826809" y="589490"/>
            <a:ext cx="2549544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4000" b="1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GIAO DIỆN</a:t>
            </a:r>
            <a:endParaRPr lang="en-US" sz="4000" b="1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5122" name="Picture 2" descr="Không có mô tả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221" y="1559928"/>
            <a:ext cx="2227683" cy="470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Không có mô tả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15" y="1607068"/>
            <a:ext cx="2236713" cy="472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095" y="1527155"/>
            <a:ext cx="355282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71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12192000" cy="2210338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Rectangle 48"/>
          <p:cNvSpPr>
            <a:spLocks noChangeArrowheads="1"/>
          </p:cNvSpPr>
          <p:nvPr/>
        </p:nvSpPr>
        <p:spPr bwMode="auto">
          <a:xfrm>
            <a:off x="3110" y="1326317"/>
            <a:ext cx="12188890" cy="5531683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dirty="0"/>
          </a:p>
        </p:txBody>
      </p:sp>
      <p:sp>
        <p:nvSpPr>
          <p:cNvPr id="4" name="Freeform 7"/>
          <p:cNvSpPr>
            <a:spLocks/>
          </p:cNvSpPr>
          <p:nvPr/>
        </p:nvSpPr>
        <p:spPr bwMode="auto">
          <a:xfrm>
            <a:off x="10781752" y="73439"/>
            <a:ext cx="2995886" cy="1489199"/>
          </a:xfrm>
          <a:custGeom>
            <a:avLst/>
            <a:gdLst>
              <a:gd name="T0" fmla="*/ 0 w 2227"/>
              <a:gd name="T1" fmla="*/ 1107 h 1107"/>
              <a:gd name="T2" fmla="*/ 2227 w 2227"/>
              <a:gd name="T3" fmla="*/ 1107 h 1107"/>
              <a:gd name="T4" fmla="*/ 1121 w 2227"/>
              <a:gd name="T5" fmla="*/ 0 h 1107"/>
              <a:gd name="T6" fmla="*/ 0 w 2227"/>
              <a:gd name="T7" fmla="*/ 110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8"/>
          <p:cNvSpPr>
            <a:spLocks/>
          </p:cNvSpPr>
          <p:nvPr/>
        </p:nvSpPr>
        <p:spPr bwMode="auto">
          <a:xfrm>
            <a:off x="8212883" y="980142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19"/>
          <p:cNvSpPr>
            <a:spLocks/>
          </p:cNvSpPr>
          <p:nvPr/>
        </p:nvSpPr>
        <p:spPr bwMode="auto">
          <a:xfrm>
            <a:off x="9427288" y="709745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3"/>
          <p:cNvSpPr>
            <a:spLocks/>
          </p:cNvSpPr>
          <p:nvPr/>
        </p:nvSpPr>
        <p:spPr bwMode="auto">
          <a:xfrm>
            <a:off x="11273234" y="1229014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14"/>
          <p:cNvSpPr>
            <a:spLocks/>
          </p:cNvSpPr>
          <p:nvPr/>
        </p:nvSpPr>
        <p:spPr bwMode="auto">
          <a:xfrm>
            <a:off x="9171688" y="1308385"/>
            <a:ext cx="511197" cy="254253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5"/>
          <p:cNvSpPr>
            <a:spLocks/>
          </p:cNvSpPr>
          <p:nvPr/>
        </p:nvSpPr>
        <p:spPr bwMode="auto">
          <a:xfrm>
            <a:off x="8983352" y="1397171"/>
            <a:ext cx="333624" cy="165467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-28325" y="980142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9"/>
          <p:cNvSpPr>
            <a:spLocks/>
          </p:cNvSpPr>
          <p:nvPr/>
        </p:nvSpPr>
        <p:spPr bwMode="auto">
          <a:xfrm>
            <a:off x="-992576" y="709745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3"/>
          <p:cNvSpPr>
            <a:spLocks/>
          </p:cNvSpPr>
          <p:nvPr/>
        </p:nvSpPr>
        <p:spPr bwMode="auto">
          <a:xfrm>
            <a:off x="853370" y="1229014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51"/>
          <p:cNvSpPr>
            <a:spLocks/>
          </p:cNvSpPr>
          <p:nvPr/>
        </p:nvSpPr>
        <p:spPr bwMode="auto">
          <a:xfrm>
            <a:off x="-663933" y="1563000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51"/>
          <p:cNvSpPr>
            <a:spLocks/>
          </p:cNvSpPr>
          <p:nvPr/>
        </p:nvSpPr>
        <p:spPr bwMode="auto">
          <a:xfrm>
            <a:off x="9763778" y="1563000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51"/>
          <p:cNvSpPr>
            <a:spLocks/>
          </p:cNvSpPr>
          <p:nvPr/>
        </p:nvSpPr>
        <p:spPr bwMode="auto">
          <a:xfrm>
            <a:off x="8616906" y="1563000"/>
            <a:ext cx="700070" cy="347692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51"/>
          <p:cNvSpPr>
            <a:spLocks/>
          </p:cNvSpPr>
          <p:nvPr/>
        </p:nvSpPr>
        <p:spPr bwMode="auto">
          <a:xfrm>
            <a:off x="10959405" y="1562999"/>
            <a:ext cx="3630126" cy="1802913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51"/>
          <p:cNvSpPr>
            <a:spLocks/>
          </p:cNvSpPr>
          <p:nvPr/>
        </p:nvSpPr>
        <p:spPr bwMode="auto">
          <a:xfrm>
            <a:off x="11360415" y="1563000"/>
            <a:ext cx="536540" cy="266474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0" name="Group 89"/>
          <p:cNvGrpSpPr/>
          <p:nvPr/>
        </p:nvGrpSpPr>
        <p:grpSpPr>
          <a:xfrm>
            <a:off x="3273823" y="219072"/>
            <a:ext cx="8462323" cy="1151539"/>
            <a:chOff x="3273823" y="-1579979"/>
            <a:chExt cx="8462323" cy="1151539"/>
          </a:xfrm>
        </p:grpSpPr>
        <p:sp>
          <p:nvSpPr>
            <p:cNvPr id="68" name="Oval 58"/>
            <p:cNvSpPr>
              <a:spLocks noChangeArrowheads="1"/>
            </p:cNvSpPr>
            <p:nvPr/>
          </p:nvSpPr>
          <p:spPr bwMode="auto">
            <a:xfrm>
              <a:off x="5450338" y="-502429"/>
              <a:ext cx="72644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59"/>
            <p:cNvSpPr>
              <a:spLocks noChangeArrowheads="1"/>
            </p:cNvSpPr>
            <p:nvPr/>
          </p:nvSpPr>
          <p:spPr bwMode="auto">
            <a:xfrm>
              <a:off x="8782823" y="-1505282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60"/>
            <p:cNvSpPr>
              <a:spLocks noChangeArrowheads="1"/>
            </p:cNvSpPr>
            <p:nvPr/>
          </p:nvSpPr>
          <p:spPr bwMode="auto">
            <a:xfrm>
              <a:off x="6211676" y="-557584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61"/>
            <p:cNvSpPr>
              <a:spLocks noChangeArrowheads="1"/>
            </p:cNvSpPr>
            <p:nvPr/>
          </p:nvSpPr>
          <p:spPr bwMode="auto">
            <a:xfrm>
              <a:off x="3744983" y="-928464"/>
              <a:ext cx="72644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62"/>
            <p:cNvSpPr>
              <a:spLocks noChangeArrowheads="1"/>
            </p:cNvSpPr>
            <p:nvPr/>
          </p:nvSpPr>
          <p:spPr bwMode="auto">
            <a:xfrm>
              <a:off x="4880380" y="-896589"/>
              <a:ext cx="7533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63"/>
            <p:cNvSpPr>
              <a:spLocks noChangeArrowheads="1"/>
            </p:cNvSpPr>
            <p:nvPr/>
          </p:nvSpPr>
          <p:spPr bwMode="auto">
            <a:xfrm>
              <a:off x="6848490" y="-1103758"/>
              <a:ext cx="76680" cy="73989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Oval 64"/>
            <p:cNvSpPr>
              <a:spLocks noChangeArrowheads="1"/>
            </p:cNvSpPr>
            <p:nvPr/>
          </p:nvSpPr>
          <p:spPr bwMode="auto">
            <a:xfrm>
              <a:off x="6277220" y="-1088287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65"/>
            <p:cNvSpPr>
              <a:spLocks noChangeArrowheads="1"/>
            </p:cNvSpPr>
            <p:nvPr/>
          </p:nvSpPr>
          <p:spPr bwMode="auto">
            <a:xfrm>
              <a:off x="8325596" y="-618564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66"/>
            <p:cNvSpPr>
              <a:spLocks noChangeArrowheads="1"/>
            </p:cNvSpPr>
            <p:nvPr/>
          </p:nvSpPr>
          <p:spPr bwMode="auto">
            <a:xfrm>
              <a:off x="4670520" y="-1297391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Oval 67"/>
            <p:cNvSpPr>
              <a:spLocks noChangeArrowheads="1"/>
            </p:cNvSpPr>
            <p:nvPr/>
          </p:nvSpPr>
          <p:spPr bwMode="auto">
            <a:xfrm>
              <a:off x="4361279" y="-563432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Oval 68"/>
            <p:cNvSpPr>
              <a:spLocks noChangeArrowheads="1"/>
            </p:cNvSpPr>
            <p:nvPr/>
          </p:nvSpPr>
          <p:spPr bwMode="auto">
            <a:xfrm>
              <a:off x="9297913" y="-856961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Oval 69"/>
            <p:cNvSpPr>
              <a:spLocks noChangeArrowheads="1"/>
            </p:cNvSpPr>
            <p:nvPr/>
          </p:nvSpPr>
          <p:spPr bwMode="auto">
            <a:xfrm>
              <a:off x="11127922" y="-1001845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Oval 70"/>
            <p:cNvSpPr>
              <a:spLocks noChangeArrowheads="1"/>
            </p:cNvSpPr>
            <p:nvPr/>
          </p:nvSpPr>
          <p:spPr bwMode="auto">
            <a:xfrm>
              <a:off x="10705680" y="-1528630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 71"/>
            <p:cNvSpPr>
              <a:spLocks noChangeArrowheads="1"/>
            </p:cNvSpPr>
            <p:nvPr/>
          </p:nvSpPr>
          <p:spPr bwMode="auto">
            <a:xfrm>
              <a:off x="7440402" y="-68672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72"/>
            <p:cNvSpPr>
              <a:spLocks noChangeArrowheads="1"/>
            </p:cNvSpPr>
            <p:nvPr/>
          </p:nvSpPr>
          <p:spPr bwMode="auto">
            <a:xfrm>
              <a:off x="7380314" y="-1098865"/>
              <a:ext cx="76680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Oval 73"/>
            <p:cNvSpPr>
              <a:spLocks noChangeArrowheads="1"/>
            </p:cNvSpPr>
            <p:nvPr/>
          </p:nvSpPr>
          <p:spPr bwMode="auto">
            <a:xfrm>
              <a:off x="3273823" y="-1299228"/>
              <a:ext cx="7264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Oval 74"/>
            <p:cNvSpPr>
              <a:spLocks noChangeArrowheads="1"/>
            </p:cNvSpPr>
            <p:nvPr/>
          </p:nvSpPr>
          <p:spPr bwMode="auto">
            <a:xfrm>
              <a:off x="5818023" y="-1579979"/>
              <a:ext cx="7264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Oval 75"/>
            <p:cNvSpPr>
              <a:spLocks noChangeArrowheads="1"/>
            </p:cNvSpPr>
            <p:nvPr/>
          </p:nvSpPr>
          <p:spPr bwMode="auto">
            <a:xfrm>
              <a:off x="6956110" y="-896589"/>
              <a:ext cx="76680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76"/>
            <p:cNvSpPr>
              <a:spLocks noChangeArrowheads="1"/>
            </p:cNvSpPr>
            <p:nvPr/>
          </p:nvSpPr>
          <p:spPr bwMode="auto">
            <a:xfrm>
              <a:off x="11662157" y="-1286484"/>
              <a:ext cx="73989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77"/>
            <p:cNvSpPr>
              <a:spLocks noChangeArrowheads="1"/>
            </p:cNvSpPr>
            <p:nvPr/>
          </p:nvSpPr>
          <p:spPr bwMode="auto">
            <a:xfrm>
              <a:off x="9845429" y="-899050"/>
              <a:ext cx="7533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78"/>
            <p:cNvSpPr>
              <a:spLocks noChangeArrowheads="1"/>
            </p:cNvSpPr>
            <p:nvPr/>
          </p:nvSpPr>
          <p:spPr bwMode="auto">
            <a:xfrm>
              <a:off x="10735070" y="-823945"/>
              <a:ext cx="76680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79"/>
            <p:cNvSpPr>
              <a:spLocks noChangeArrowheads="1"/>
            </p:cNvSpPr>
            <p:nvPr/>
          </p:nvSpPr>
          <p:spPr bwMode="auto">
            <a:xfrm>
              <a:off x="8007945" y="-1393167"/>
              <a:ext cx="73989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826809" y="589490"/>
            <a:ext cx="4248086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4000" b="1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Tài liệu tham khảo</a:t>
            </a:r>
            <a:endParaRPr lang="en-US" sz="4000" b="1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9698DB6-D29C-4AD8-912A-446E424B688B}"/>
              </a:ext>
            </a:extLst>
          </p:cNvPr>
          <p:cNvSpPr txBox="1"/>
          <p:nvPr/>
        </p:nvSpPr>
        <p:spPr>
          <a:xfrm>
            <a:off x="693224" y="2204868"/>
            <a:ext cx="9030108" cy="293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/>
                </a:solidFill>
              </a:rPr>
              <a:t>- https://pub.dev/ (Trang </a:t>
            </a:r>
            <a:r>
              <a:rPr lang="en-US" sz="2400" dirty="0" err="1">
                <a:solidFill>
                  <a:schemeClr val="bg1"/>
                </a:solidFill>
              </a:rPr>
              <a:t>chủ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của</a:t>
            </a:r>
            <a:r>
              <a:rPr lang="en-US" sz="2400" dirty="0">
                <a:solidFill>
                  <a:schemeClr val="bg1"/>
                </a:solidFill>
              </a:rPr>
              <a:t> pub)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/>
                </a:solidFill>
              </a:rPr>
              <a:t>- https://zapier.com/blog/best-android-to-do-list-apps/#todoist (1 </a:t>
            </a:r>
            <a:r>
              <a:rPr lang="en-US" sz="2400" dirty="0" err="1">
                <a:solidFill>
                  <a:schemeClr val="bg1"/>
                </a:solidFill>
              </a:rPr>
              <a:t>số</a:t>
            </a:r>
            <a:r>
              <a:rPr lang="en-US" sz="2400" dirty="0">
                <a:solidFill>
                  <a:schemeClr val="bg1"/>
                </a:solidFill>
              </a:rPr>
              <a:t> app </a:t>
            </a:r>
            <a:r>
              <a:rPr lang="en-US" sz="2400" dirty="0" err="1">
                <a:solidFill>
                  <a:schemeClr val="bg1"/>
                </a:solidFill>
              </a:rPr>
              <a:t>todo</a:t>
            </a:r>
            <a:r>
              <a:rPr lang="en-US" sz="2400" dirty="0">
                <a:solidFill>
                  <a:schemeClr val="bg1"/>
                </a:solidFill>
              </a:rPr>
              <a:t> list)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/>
                </a:solidFill>
              </a:rPr>
              <a:t>- https://flutter.dev/</a:t>
            </a:r>
          </a:p>
        </p:txBody>
      </p:sp>
    </p:spTree>
    <p:extLst>
      <p:ext uri="{BB962C8B-B14F-4D97-AF65-F5344CB8AC3E}">
        <p14:creationId xmlns:p14="http://schemas.microsoft.com/office/powerpoint/2010/main" val="3710696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718E20-E4CF-4062-A480-6B4EDF76FF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47" b="1651"/>
          <a:stretch/>
        </p:blipFill>
        <p:spPr>
          <a:xfrm>
            <a:off x="-21446" y="0"/>
            <a:ext cx="12234892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06273D2-160B-4F86-B9DC-728D46D161FD}"/>
              </a:ext>
            </a:extLst>
          </p:cNvPr>
          <p:cNvSpPr/>
          <p:nvPr/>
        </p:nvSpPr>
        <p:spPr>
          <a:xfrm>
            <a:off x="-21446" y="0"/>
            <a:ext cx="12234892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EC36A735-75F0-40F3-9B5F-C32812DFF909}"/>
              </a:ext>
            </a:extLst>
          </p:cNvPr>
          <p:cNvSpPr/>
          <p:nvPr/>
        </p:nvSpPr>
        <p:spPr>
          <a:xfrm>
            <a:off x="1001487" y="677106"/>
            <a:ext cx="10189028" cy="5503790"/>
          </a:xfrm>
          <a:prstGeom prst="frame">
            <a:avLst>
              <a:gd name="adj1" fmla="val 2022"/>
            </a:avLst>
          </a:prstGeom>
          <a:gradFill>
            <a:gsLst>
              <a:gs pos="0">
                <a:srgbClr val="92667D"/>
              </a:gs>
              <a:gs pos="100000">
                <a:srgbClr val="FF788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E90D2A-7840-4158-89D9-1B680EA6C7F9}"/>
              </a:ext>
            </a:extLst>
          </p:cNvPr>
          <p:cNvSpPr txBox="1"/>
          <p:nvPr/>
        </p:nvSpPr>
        <p:spPr>
          <a:xfrm>
            <a:off x="3054350" y="2782404"/>
            <a:ext cx="6083300" cy="110799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+mj-lt"/>
              </a:rPr>
              <a:t>THANK </a:t>
            </a:r>
            <a:r>
              <a:rPr lang="en-US" sz="6600" dirty="0">
                <a:solidFill>
                  <a:schemeClr val="bg1"/>
                </a:solidFill>
                <a:latin typeface="+mj-lt"/>
              </a:rPr>
              <a:t>YOU</a:t>
            </a:r>
            <a:endParaRPr lang="en-US" sz="7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Diamond 1">
            <a:extLst>
              <a:ext uri="{FF2B5EF4-FFF2-40B4-BE49-F238E27FC236}">
                <a16:creationId xmlns:a16="http://schemas.microsoft.com/office/drawing/2014/main" id="{162DA865-12E2-49D3-985E-8C3EBB3CE562}"/>
              </a:ext>
            </a:extLst>
          </p:cNvPr>
          <p:cNvSpPr/>
          <p:nvPr/>
        </p:nvSpPr>
        <p:spPr>
          <a:xfrm>
            <a:off x="1469571" y="-1197429"/>
            <a:ext cx="9252858" cy="9252858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32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2188891" cy="5646040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9" name="Oval 57"/>
          <p:cNvSpPr>
            <a:spLocks noChangeArrowheads="1"/>
          </p:cNvSpPr>
          <p:nvPr/>
        </p:nvSpPr>
        <p:spPr bwMode="auto">
          <a:xfrm>
            <a:off x="7664344" y="1374182"/>
            <a:ext cx="2558678" cy="2560023"/>
          </a:xfrm>
          <a:prstGeom prst="ellipse">
            <a:avLst/>
          </a:prstGeom>
          <a:gradFill flip="none" rotWithShape="1">
            <a:gsLst>
              <a:gs pos="100000">
                <a:srgbClr val="B0F7F4">
                  <a:alpha val="20000"/>
                </a:srgbClr>
              </a:gs>
              <a:gs pos="0">
                <a:srgbClr val="B0F7F4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-200025" y="4682838"/>
            <a:ext cx="1939860" cy="963204"/>
          </a:xfrm>
          <a:custGeom>
            <a:avLst/>
            <a:gdLst>
              <a:gd name="T0" fmla="*/ 0 w 1442"/>
              <a:gd name="T1" fmla="*/ 716 h 716"/>
              <a:gd name="T2" fmla="*/ 1442 w 1442"/>
              <a:gd name="T3" fmla="*/ 716 h 716"/>
              <a:gd name="T4" fmla="*/ 725 w 1442"/>
              <a:gd name="T5" fmla="*/ 0 h 716"/>
              <a:gd name="T6" fmla="*/ 0 w 1442"/>
              <a:gd name="T7" fmla="*/ 716 h 7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42" h="716">
                <a:moveTo>
                  <a:pt x="0" y="716"/>
                </a:moveTo>
                <a:lnTo>
                  <a:pt x="1442" y="716"/>
                </a:lnTo>
                <a:lnTo>
                  <a:pt x="725" y="0"/>
                </a:lnTo>
                <a:lnTo>
                  <a:pt x="0" y="716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851965" y="4156843"/>
            <a:ext cx="2995886" cy="1489199"/>
          </a:xfrm>
          <a:custGeom>
            <a:avLst/>
            <a:gdLst>
              <a:gd name="T0" fmla="*/ 0 w 2227"/>
              <a:gd name="T1" fmla="*/ 1107 h 1107"/>
              <a:gd name="T2" fmla="*/ 2227 w 2227"/>
              <a:gd name="T3" fmla="*/ 1107 h 1107"/>
              <a:gd name="T4" fmla="*/ 1121 w 2227"/>
              <a:gd name="T5" fmla="*/ 0 h 1107"/>
              <a:gd name="T6" fmla="*/ 0 w 2227"/>
              <a:gd name="T7" fmla="*/ 110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4276988" y="5063546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9"/>
          <p:cNvSpPr>
            <a:spLocks/>
          </p:cNvSpPr>
          <p:nvPr/>
        </p:nvSpPr>
        <p:spPr bwMode="auto">
          <a:xfrm>
            <a:off x="10227057" y="4513336"/>
            <a:ext cx="2280210" cy="1132706"/>
          </a:xfrm>
          <a:custGeom>
            <a:avLst/>
            <a:gdLst>
              <a:gd name="T0" fmla="*/ 0 w 1695"/>
              <a:gd name="T1" fmla="*/ 842 h 842"/>
              <a:gd name="T2" fmla="*/ 1695 w 1695"/>
              <a:gd name="T3" fmla="*/ 842 h 842"/>
              <a:gd name="T4" fmla="*/ 853 w 1695"/>
              <a:gd name="T5" fmla="*/ 0 h 842"/>
              <a:gd name="T6" fmla="*/ 0 w 1695"/>
              <a:gd name="T7" fmla="*/ 842 h 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95" h="842">
                <a:moveTo>
                  <a:pt x="0" y="842"/>
                </a:moveTo>
                <a:lnTo>
                  <a:pt x="1695" y="842"/>
                </a:lnTo>
                <a:lnTo>
                  <a:pt x="853" y="0"/>
                </a:lnTo>
                <a:lnTo>
                  <a:pt x="0" y="842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/>
          <p:cNvSpPr>
            <a:spLocks/>
          </p:cNvSpPr>
          <p:nvPr/>
        </p:nvSpPr>
        <p:spPr bwMode="auto">
          <a:xfrm>
            <a:off x="8928885" y="1643904"/>
            <a:ext cx="4818708" cy="1997706"/>
          </a:xfrm>
          <a:custGeom>
            <a:avLst/>
            <a:gdLst>
              <a:gd name="T0" fmla="*/ 0 w 3582"/>
              <a:gd name="T1" fmla="*/ 743 h 1485"/>
              <a:gd name="T2" fmla="*/ 3582 w 3582"/>
              <a:gd name="T3" fmla="*/ 0 h 1485"/>
              <a:gd name="T4" fmla="*/ 3582 w 3582"/>
              <a:gd name="T5" fmla="*/ 1485 h 1485"/>
              <a:gd name="T6" fmla="*/ 0 w 3582"/>
              <a:gd name="T7" fmla="*/ 743 h 1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82" h="1485">
                <a:moveTo>
                  <a:pt x="0" y="743"/>
                </a:moveTo>
                <a:lnTo>
                  <a:pt x="3582" y="0"/>
                </a:lnTo>
                <a:lnTo>
                  <a:pt x="3582" y="1485"/>
                </a:lnTo>
                <a:lnTo>
                  <a:pt x="0" y="743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8000">
                <a:srgbClr val="B0F7F4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1"/>
          <p:cNvSpPr>
            <a:spLocks/>
          </p:cNvSpPr>
          <p:nvPr/>
        </p:nvSpPr>
        <p:spPr bwMode="auto">
          <a:xfrm>
            <a:off x="4111522" y="1643904"/>
            <a:ext cx="4817363" cy="1997706"/>
          </a:xfrm>
          <a:custGeom>
            <a:avLst/>
            <a:gdLst>
              <a:gd name="T0" fmla="*/ 3581 w 3581"/>
              <a:gd name="T1" fmla="*/ 743 h 1485"/>
              <a:gd name="T2" fmla="*/ 0 w 3581"/>
              <a:gd name="T3" fmla="*/ 0 h 1485"/>
              <a:gd name="T4" fmla="*/ 0 w 3581"/>
              <a:gd name="T5" fmla="*/ 1485 h 1485"/>
              <a:gd name="T6" fmla="*/ 3581 w 3581"/>
              <a:gd name="T7" fmla="*/ 743 h 1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81" h="1485">
                <a:moveTo>
                  <a:pt x="3581" y="743"/>
                </a:moveTo>
                <a:lnTo>
                  <a:pt x="0" y="0"/>
                </a:lnTo>
                <a:lnTo>
                  <a:pt x="0" y="1485"/>
                </a:lnTo>
                <a:lnTo>
                  <a:pt x="3581" y="743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8000">
                <a:srgbClr val="B0F7F4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2"/>
          <p:cNvSpPr>
            <a:spLocks/>
          </p:cNvSpPr>
          <p:nvPr/>
        </p:nvSpPr>
        <p:spPr bwMode="auto">
          <a:xfrm>
            <a:off x="8277781" y="3921423"/>
            <a:ext cx="3472107" cy="1724619"/>
          </a:xfrm>
          <a:custGeom>
            <a:avLst/>
            <a:gdLst>
              <a:gd name="T0" fmla="*/ 0 w 2581"/>
              <a:gd name="T1" fmla="*/ 1282 h 1282"/>
              <a:gd name="T2" fmla="*/ 2581 w 2581"/>
              <a:gd name="T3" fmla="*/ 1282 h 1282"/>
              <a:gd name="T4" fmla="*/ 1298 w 2581"/>
              <a:gd name="T5" fmla="*/ 0 h 1282"/>
              <a:gd name="T6" fmla="*/ 0 w 2581"/>
              <a:gd name="T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1" h="1282">
                <a:moveTo>
                  <a:pt x="0" y="1282"/>
                </a:moveTo>
                <a:lnTo>
                  <a:pt x="2581" y="1282"/>
                </a:lnTo>
                <a:lnTo>
                  <a:pt x="1298" y="0"/>
                </a:lnTo>
                <a:lnTo>
                  <a:pt x="0" y="1282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3"/>
          <p:cNvSpPr>
            <a:spLocks/>
          </p:cNvSpPr>
          <p:nvPr/>
        </p:nvSpPr>
        <p:spPr bwMode="auto">
          <a:xfrm>
            <a:off x="3847851" y="5312418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4"/>
          <p:cNvSpPr>
            <a:spLocks/>
          </p:cNvSpPr>
          <p:nvPr/>
        </p:nvSpPr>
        <p:spPr bwMode="auto">
          <a:xfrm>
            <a:off x="2194531" y="5391789"/>
            <a:ext cx="511197" cy="254253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5"/>
          <p:cNvSpPr>
            <a:spLocks/>
          </p:cNvSpPr>
          <p:nvPr/>
        </p:nvSpPr>
        <p:spPr bwMode="auto">
          <a:xfrm>
            <a:off x="2006195" y="5480575"/>
            <a:ext cx="333624" cy="165467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6"/>
          <p:cNvSpPr>
            <a:spLocks/>
          </p:cNvSpPr>
          <p:nvPr/>
        </p:nvSpPr>
        <p:spPr bwMode="auto">
          <a:xfrm>
            <a:off x="225076" y="5442908"/>
            <a:ext cx="414339" cy="203134"/>
          </a:xfrm>
          <a:custGeom>
            <a:avLst/>
            <a:gdLst>
              <a:gd name="T0" fmla="*/ 308 w 308"/>
              <a:gd name="T1" fmla="*/ 151 h 151"/>
              <a:gd name="T2" fmla="*/ 0 w 308"/>
              <a:gd name="T3" fmla="*/ 151 h 151"/>
              <a:gd name="T4" fmla="*/ 154 w 308"/>
              <a:gd name="T5" fmla="*/ 0 h 151"/>
              <a:gd name="T6" fmla="*/ 308 w 308"/>
              <a:gd name="T7" fmla="*/ 151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8" h="151">
                <a:moveTo>
                  <a:pt x="308" y="151"/>
                </a:moveTo>
                <a:lnTo>
                  <a:pt x="0" y="151"/>
                </a:lnTo>
                <a:lnTo>
                  <a:pt x="154" y="0"/>
                </a:lnTo>
                <a:lnTo>
                  <a:pt x="308" y="151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8"/>
          <p:cNvSpPr>
            <a:spLocks/>
          </p:cNvSpPr>
          <p:nvPr/>
        </p:nvSpPr>
        <p:spPr bwMode="auto">
          <a:xfrm>
            <a:off x="3176568" y="5140226"/>
            <a:ext cx="1021050" cy="505816"/>
          </a:xfrm>
          <a:custGeom>
            <a:avLst/>
            <a:gdLst>
              <a:gd name="T0" fmla="*/ 0 w 759"/>
              <a:gd name="T1" fmla="*/ 376 h 376"/>
              <a:gd name="T2" fmla="*/ 759 w 759"/>
              <a:gd name="T3" fmla="*/ 376 h 376"/>
              <a:gd name="T4" fmla="*/ 381 w 759"/>
              <a:gd name="T5" fmla="*/ 0 h 376"/>
              <a:gd name="T6" fmla="*/ 0 w 759"/>
              <a:gd name="T7" fmla="*/ 37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59" h="376">
                <a:moveTo>
                  <a:pt x="0" y="376"/>
                </a:moveTo>
                <a:lnTo>
                  <a:pt x="759" y="376"/>
                </a:lnTo>
                <a:lnTo>
                  <a:pt x="381" y="0"/>
                </a:lnTo>
                <a:lnTo>
                  <a:pt x="0" y="376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9"/>
          <p:cNvSpPr>
            <a:spLocks/>
          </p:cNvSpPr>
          <p:nvPr/>
        </p:nvSpPr>
        <p:spPr bwMode="auto">
          <a:xfrm>
            <a:off x="11113581" y="4793149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20"/>
          <p:cNvSpPr>
            <a:spLocks/>
          </p:cNvSpPr>
          <p:nvPr/>
        </p:nvSpPr>
        <p:spPr bwMode="auto">
          <a:xfrm>
            <a:off x="8525308" y="2818313"/>
            <a:ext cx="235420" cy="207169"/>
          </a:xfrm>
          <a:custGeom>
            <a:avLst/>
            <a:gdLst>
              <a:gd name="T0" fmla="*/ 175 w 175"/>
              <a:gd name="T1" fmla="*/ 154 h 154"/>
              <a:gd name="T2" fmla="*/ 36 w 175"/>
              <a:gd name="T3" fmla="*/ 154 h 154"/>
              <a:gd name="T4" fmla="*/ 0 w 175"/>
              <a:gd name="T5" fmla="*/ 0 h 154"/>
              <a:gd name="T6" fmla="*/ 142 w 175"/>
              <a:gd name="T7" fmla="*/ 0 h 154"/>
              <a:gd name="T8" fmla="*/ 175 w 175"/>
              <a:gd name="T9" fmla="*/ 154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5" h="154">
                <a:moveTo>
                  <a:pt x="175" y="154"/>
                </a:moveTo>
                <a:lnTo>
                  <a:pt x="36" y="154"/>
                </a:lnTo>
                <a:lnTo>
                  <a:pt x="0" y="0"/>
                </a:lnTo>
                <a:lnTo>
                  <a:pt x="142" y="0"/>
                </a:lnTo>
                <a:lnTo>
                  <a:pt x="175" y="154"/>
                </a:lnTo>
                <a:close/>
              </a:path>
            </a:pathLst>
          </a:cu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21"/>
          <p:cNvSpPr>
            <a:spLocks/>
          </p:cNvSpPr>
          <p:nvPr/>
        </p:nvSpPr>
        <p:spPr bwMode="auto">
          <a:xfrm>
            <a:off x="8413652" y="4828126"/>
            <a:ext cx="248872" cy="391470"/>
          </a:xfrm>
          <a:custGeom>
            <a:avLst/>
            <a:gdLst>
              <a:gd name="T0" fmla="*/ 22 w 185"/>
              <a:gd name="T1" fmla="*/ 0 h 291"/>
              <a:gd name="T2" fmla="*/ 185 w 185"/>
              <a:gd name="T3" fmla="*/ 0 h 291"/>
              <a:gd name="T4" fmla="*/ 171 w 185"/>
              <a:gd name="T5" fmla="*/ 291 h 291"/>
              <a:gd name="T6" fmla="*/ 0 w 185"/>
              <a:gd name="T7" fmla="*/ 291 h 291"/>
              <a:gd name="T8" fmla="*/ 22 w 185"/>
              <a:gd name="T9" fmla="*/ 0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5" h="291">
                <a:moveTo>
                  <a:pt x="22" y="0"/>
                </a:moveTo>
                <a:lnTo>
                  <a:pt x="185" y="0"/>
                </a:lnTo>
                <a:lnTo>
                  <a:pt x="171" y="291"/>
                </a:lnTo>
                <a:lnTo>
                  <a:pt x="0" y="291"/>
                </a:lnTo>
                <a:lnTo>
                  <a:pt x="22" y="0"/>
                </a:lnTo>
                <a:close/>
              </a:path>
            </a:pathLst>
          </a:custGeom>
          <a:solidFill>
            <a:srgbClr val="D3D1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2"/>
          <p:cNvSpPr>
            <a:spLocks/>
          </p:cNvSpPr>
          <p:nvPr/>
        </p:nvSpPr>
        <p:spPr bwMode="auto">
          <a:xfrm>
            <a:off x="8483605" y="3855506"/>
            <a:ext cx="232729" cy="417029"/>
          </a:xfrm>
          <a:custGeom>
            <a:avLst/>
            <a:gdLst>
              <a:gd name="T0" fmla="*/ 22 w 173"/>
              <a:gd name="T1" fmla="*/ 0 h 310"/>
              <a:gd name="T2" fmla="*/ 173 w 173"/>
              <a:gd name="T3" fmla="*/ 0 h 310"/>
              <a:gd name="T4" fmla="*/ 156 w 173"/>
              <a:gd name="T5" fmla="*/ 310 h 310"/>
              <a:gd name="T6" fmla="*/ 0 w 173"/>
              <a:gd name="T7" fmla="*/ 310 h 310"/>
              <a:gd name="T8" fmla="*/ 22 w 173"/>
              <a:gd name="T9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3" h="310">
                <a:moveTo>
                  <a:pt x="22" y="0"/>
                </a:moveTo>
                <a:lnTo>
                  <a:pt x="173" y="0"/>
                </a:lnTo>
                <a:lnTo>
                  <a:pt x="156" y="310"/>
                </a:lnTo>
                <a:lnTo>
                  <a:pt x="0" y="310"/>
                </a:lnTo>
                <a:lnTo>
                  <a:pt x="22" y="0"/>
                </a:lnTo>
                <a:close/>
              </a:path>
            </a:pathLst>
          </a:custGeom>
          <a:solidFill>
            <a:srgbClr val="D3D1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23"/>
          <p:cNvSpPr>
            <a:spLocks/>
          </p:cNvSpPr>
          <p:nvPr/>
        </p:nvSpPr>
        <p:spPr bwMode="auto">
          <a:xfrm>
            <a:off x="8553558" y="3025483"/>
            <a:ext cx="207169" cy="273087"/>
          </a:xfrm>
          <a:custGeom>
            <a:avLst/>
            <a:gdLst>
              <a:gd name="T0" fmla="*/ 154 w 154"/>
              <a:gd name="T1" fmla="*/ 0 h 203"/>
              <a:gd name="T2" fmla="*/ 142 w 154"/>
              <a:gd name="T3" fmla="*/ 203 h 203"/>
              <a:gd name="T4" fmla="*/ 0 w 154"/>
              <a:gd name="T5" fmla="*/ 203 h 203"/>
              <a:gd name="T6" fmla="*/ 15 w 154"/>
              <a:gd name="T7" fmla="*/ 0 h 203"/>
              <a:gd name="T8" fmla="*/ 154 w 154"/>
              <a:gd name="T9" fmla="*/ 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" h="203">
                <a:moveTo>
                  <a:pt x="154" y="0"/>
                </a:moveTo>
                <a:lnTo>
                  <a:pt x="142" y="203"/>
                </a:lnTo>
                <a:lnTo>
                  <a:pt x="0" y="203"/>
                </a:lnTo>
                <a:lnTo>
                  <a:pt x="15" y="0"/>
                </a:lnTo>
                <a:lnTo>
                  <a:pt x="154" y="0"/>
                </a:lnTo>
                <a:close/>
              </a:path>
            </a:pathLst>
          </a:custGeom>
          <a:solidFill>
            <a:srgbClr val="D3D1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24"/>
          <p:cNvSpPr>
            <a:spLocks/>
          </p:cNvSpPr>
          <p:nvPr/>
        </p:nvSpPr>
        <p:spPr bwMode="auto">
          <a:xfrm>
            <a:off x="8693465" y="3855506"/>
            <a:ext cx="474875" cy="417029"/>
          </a:xfrm>
          <a:custGeom>
            <a:avLst/>
            <a:gdLst>
              <a:gd name="T0" fmla="*/ 353 w 353"/>
              <a:gd name="T1" fmla="*/ 310 h 310"/>
              <a:gd name="T2" fmla="*/ 0 w 353"/>
              <a:gd name="T3" fmla="*/ 310 h 310"/>
              <a:gd name="T4" fmla="*/ 17 w 353"/>
              <a:gd name="T5" fmla="*/ 0 h 310"/>
              <a:gd name="T6" fmla="*/ 336 w 353"/>
              <a:gd name="T7" fmla="*/ 0 h 310"/>
              <a:gd name="T8" fmla="*/ 353 w 353"/>
              <a:gd name="T9" fmla="*/ 31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3" h="310">
                <a:moveTo>
                  <a:pt x="353" y="310"/>
                </a:moveTo>
                <a:lnTo>
                  <a:pt x="0" y="310"/>
                </a:lnTo>
                <a:lnTo>
                  <a:pt x="17" y="0"/>
                </a:lnTo>
                <a:lnTo>
                  <a:pt x="336" y="0"/>
                </a:lnTo>
                <a:lnTo>
                  <a:pt x="353" y="310"/>
                </a:lnTo>
                <a:close/>
              </a:path>
            </a:pathLst>
          </a:custGeom>
          <a:solidFill>
            <a:srgbClr val="EEE9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25"/>
          <p:cNvSpPr>
            <a:spLocks/>
          </p:cNvSpPr>
          <p:nvPr/>
        </p:nvSpPr>
        <p:spPr bwMode="auto">
          <a:xfrm>
            <a:off x="8643690" y="4828126"/>
            <a:ext cx="574424" cy="391470"/>
          </a:xfrm>
          <a:custGeom>
            <a:avLst/>
            <a:gdLst>
              <a:gd name="T0" fmla="*/ 427 w 427"/>
              <a:gd name="T1" fmla="*/ 291 h 291"/>
              <a:gd name="T2" fmla="*/ 0 w 427"/>
              <a:gd name="T3" fmla="*/ 291 h 291"/>
              <a:gd name="T4" fmla="*/ 14 w 427"/>
              <a:gd name="T5" fmla="*/ 0 h 291"/>
              <a:gd name="T6" fmla="*/ 411 w 427"/>
              <a:gd name="T7" fmla="*/ 0 h 291"/>
              <a:gd name="T8" fmla="*/ 427 w 427"/>
              <a:gd name="T9" fmla="*/ 291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7" h="291">
                <a:moveTo>
                  <a:pt x="427" y="291"/>
                </a:moveTo>
                <a:lnTo>
                  <a:pt x="0" y="291"/>
                </a:lnTo>
                <a:lnTo>
                  <a:pt x="14" y="0"/>
                </a:lnTo>
                <a:lnTo>
                  <a:pt x="411" y="0"/>
                </a:lnTo>
                <a:lnTo>
                  <a:pt x="427" y="291"/>
                </a:lnTo>
                <a:close/>
              </a:path>
            </a:pathLst>
          </a:custGeom>
          <a:solidFill>
            <a:srgbClr val="EEE9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Rectangle 26"/>
          <p:cNvSpPr>
            <a:spLocks noChangeArrowheads="1"/>
          </p:cNvSpPr>
          <p:nvPr/>
        </p:nvSpPr>
        <p:spPr bwMode="auto">
          <a:xfrm>
            <a:off x="8614095" y="2716074"/>
            <a:ext cx="629580" cy="41703"/>
          </a:xfrm>
          <a:prstGeom prst="rect">
            <a:avLst/>
          </a:prstGeom>
          <a:solidFill>
            <a:srgbClr val="EEE9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27"/>
          <p:cNvSpPr>
            <a:spLocks noChangeArrowheads="1"/>
          </p:cNvSpPr>
          <p:nvPr/>
        </p:nvSpPr>
        <p:spPr bwMode="auto">
          <a:xfrm>
            <a:off x="8739204" y="2570786"/>
            <a:ext cx="380708" cy="145288"/>
          </a:xfrm>
          <a:prstGeom prst="rect">
            <a:avLst/>
          </a:prstGeom>
          <a:solidFill>
            <a:srgbClr val="1221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28"/>
          <p:cNvSpPr>
            <a:spLocks/>
          </p:cNvSpPr>
          <p:nvPr/>
        </p:nvSpPr>
        <p:spPr bwMode="auto">
          <a:xfrm>
            <a:off x="8513200" y="3298570"/>
            <a:ext cx="231384" cy="556936"/>
          </a:xfrm>
          <a:custGeom>
            <a:avLst/>
            <a:gdLst>
              <a:gd name="T0" fmla="*/ 172 w 172"/>
              <a:gd name="T1" fmla="*/ 0 h 414"/>
              <a:gd name="T2" fmla="*/ 151 w 172"/>
              <a:gd name="T3" fmla="*/ 414 h 414"/>
              <a:gd name="T4" fmla="*/ 0 w 172"/>
              <a:gd name="T5" fmla="*/ 414 h 414"/>
              <a:gd name="T6" fmla="*/ 30 w 172"/>
              <a:gd name="T7" fmla="*/ 0 h 414"/>
              <a:gd name="T8" fmla="*/ 172 w 172"/>
              <a:gd name="T9" fmla="*/ 0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2" h="414">
                <a:moveTo>
                  <a:pt x="172" y="0"/>
                </a:moveTo>
                <a:lnTo>
                  <a:pt x="151" y="414"/>
                </a:lnTo>
                <a:lnTo>
                  <a:pt x="0" y="414"/>
                </a:lnTo>
                <a:lnTo>
                  <a:pt x="30" y="0"/>
                </a:lnTo>
                <a:lnTo>
                  <a:pt x="172" y="0"/>
                </a:lnTo>
                <a:close/>
              </a:path>
            </a:pathLst>
          </a:custGeom>
          <a:gradFill flip="none" rotWithShape="1">
            <a:gsLst>
              <a:gs pos="100000">
                <a:srgbClr val="F8716A"/>
              </a:gs>
              <a:gs pos="40000">
                <a:srgbClr val="F6443B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29"/>
          <p:cNvSpPr>
            <a:spLocks/>
          </p:cNvSpPr>
          <p:nvPr/>
        </p:nvSpPr>
        <p:spPr bwMode="auto">
          <a:xfrm>
            <a:off x="8662524" y="4272535"/>
            <a:ext cx="534067" cy="555591"/>
          </a:xfrm>
          <a:custGeom>
            <a:avLst/>
            <a:gdLst>
              <a:gd name="T0" fmla="*/ 397 w 397"/>
              <a:gd name="T1" fmla="*/ 413 h 413"/>
              <a:gd name="T2" fmla="*/ 0 w 397"/>
              <a:gd name="T3" fmla="*/ 413 h 413"/>
              <a:gd name="T4" fmla="*/ 23 w 397"/>
              <a:gd name="T5" fmla="*/ 0 h 413"/>
              <a:gd name="T6" fmla="*/ 376 w 397"/>
              <a:gd name="T7" fmla="*/ 0 h 413"/>
              <a:gd name="T8" fmla="*/ 397 w 397"/>
              <a:gd name="T9" fmla="*/ 413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7" h="413">
                <a:moveTo>
                  <a:pt x="397" y="413"/>
                </a:moveTo>
                <a:lnTo>
                  <a:pt x="0" y="413"/>
                </a:lnTo>
                <a:lnTo>
                  <a:pt x="23" y="0"/>
                </a:lnTo>
                <a:lnTo>
                  <a:pt x="376" y="0"/>
                </a:lnTo>
                <a:lnTo>
                  <a:pt x="397" y="413"/>
                </a:lnTo>
                <a:close/>
              </a:path>
            </a:pathLst>
          </a:custGeom>
          <a:gradFill flip="none" rotWithShape="1">
            <a:gsLst>
              <a:gs pos="100000">
                <a:srgbClr val="F8716A"/>
              </a:gs>
              <a:gs pos="32000">
                <a:srgbClr val="F6443B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30"/>
          <p:cNvSpPr>
            <a:spLocks/>
          </p:cNvSpPr>
          <p:nvPr/>
        </p:nvSpPr>
        <p:spPr bwMode="auto">
          <a:xfrm>
            <a:off x="8443247" y="4272535"/>
            <a:ext cx="250218" cy="555591"/>
          </a:xfrm>
          <a:custGeom>
            <a:avLst/>
            <a:gdLst>
              <a:gd name="T0" fmla="*/ 186 w 186"/>
              <a:gd name="T1" fmla="*/ 0 h 413"/>
              <a:gd name="T2" fmla="*/ 163 w 186"/>
              <a:gd name="T3" fmla="*/ 413 h 413"/>
              <a:gd name="T4" fmla="*/ 0 w 186"/>
              <a:gd name="T5" fmla="*/ 413 h 413"/>
              <a:gd name="T6" fmla="*/ 30 w 186"/>
              <a:gd name="T7" fmla="*/ 0 h 413"/>
              <a:gd name="T8" fmla="*/ 186 w 186"/>
              <a:gd name="T9" fmla="*/ 0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6" h="413">
                <a:moveTo>
                  <a:pt x="186" y="0"/>
                </a:moveTo>
                <a:lnTo>
                  <a:pt x="163" y="413"/>
                </a:lnTo>
                <a:lnTo>
                  <a:pt x="0" y="413"/>
                </a:lnTo>
                <a:lnTo>
                  <a:pt x="30" y="0"/>
                </a:lnTo>
                <a:lnTo>
                  <a:pt x="186" y="0"/>
                </a:lnTo>
                <a:close/>
              </a:path>
            </a:pathLst>
          </a:custGeom>
          <a:gradFill flip="none" rotWithShape="1">
            <a:gsLst>
              <a:gs pos="83000">
                <a:srgbClr val="F8716A"/>
              </a:gs>
              <a:gs pos="13000">
                <a:srgbClr val="F6443B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31"/>
          <p:cNvSpPr>
            <a:spLocks/>
          </p:cNvSpPr>
          <p:nvPr/>
        </p:nvSpPr>
        <p:spPr bwMode="auto">
          <a:xfrm>
            <a:off x="9098387" y="2818313"/>
            <a:ext cx="235420" cy="207169"/>
          </a:xfrm>
          <a:custGeom>
            <a:avLst/>
            <a:gdLst>
              <a:gd name="T0" fmla="*/ 0 w 175"/>
              <a:gd name="T1" fmla="*/ 154 h 154"/>
              <a:gd name="T2" fmla="*/ 141 w 175"/>
              <a:gd name="T3" fmla="*/ 154 h 154"/>
              <a:gd name="T4" fmla="*/ 175 w 175"/>
              <a:gd name="T5" fmla="*/ 0 h 154"/>
              <a:gd name="T6" fmla="*/ 35 w 175"/>
              <a:gd name="T7" fmla="*/ 0 h 154"/>
              <a:gd name="T8" fmla="*/ 0 w 175"/>
              <a:gd name="T9" fmla="*/ 154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5" h="154">
                <a:moveTo>
                  <a:pt x="0" y="154"/>
                </a:moveTo>
                <a:lnTo>
                  <a:pt x="141" y="154"/>
                </a:lnTo>
                <a:lnTo>
                  <a:pt x="175" y="0"/>
                </a:lnTo>
                <a:lnTo>
                  <a:pt x="35" y="0"/>
                </a:lnTo>
                <a:lnTo>
                  <a:pt x="0" y="154"/>
                </a:lnTo>
                <a:close/>
              </a:path>
            </a:pathLst>
          </a:custGeom>
          <a:solidFill>
            <a:srgbClr val="1221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32"/>
          <p:cNvSpPr>
            <a:spLocks/>
          </p:cNvSpPr>
          <p:nvPr/>
        </p:nvSpPr>
        <p:spPr bwMode="auto">
          <a:xfrm>
            <a:off x="9196591" y="4828126"/>
            <a:ext cx="247527" cy="391470"/>
          </a:xfrm>
          <a:custGeom>
            <a:avLst/>
            <a:gdLst>
              <a:gd name="T0" fmla="*/ 163 w 184"/>
              <a:gd name="T1" fmla="*/ 0 h 291"/>
              <a:gd name="T2" fmla="*/ 0 w 184"/>
              <a:gd name="T3" fmla="*/ 0 h 291"/>
              <a:gd name="T4" fmla="*/ 16 w 184"/>
              <a:gd name="T5" fmla="*/ 291 h 291"/>
              <a:gd name="T6" fmla="*/ 184 w 184"/>
              <a:gd name="T7" fmla="*/ 291 h 291"/>
              <a:gd name="T8" fmla="*/ 163 w 184"/>
              <a:gd name="T9" fmla="*/ 0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4" h="291">
                <a:moveTo>
                  <a:pt x="163" y="0"/>
                </a:moveTo>
                <a:lnTo>
                  <a:pt x="0" y="0"/>
                </a:lnTo>
                <a:lnTo>
                  <a:pt x="16" y="291"/>
                </a:lnTo>
                <a:lnTo>
                  <a:pt x="184" y="291"/>
                </a:lnTo>
                <a:lnTo>
                  <a:pt x="163" y="0"/>
                </a:lnTo>
                <a:close/>
              </a:path>
            </a:pathLst>
          </a:custGeom>
          <a:solidFill>
            <a:srgbClr val="919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3"/>
          <p:cNvSpPr>
            <a:spLocks/>
          </p:cNvSpPr>
          <p:nvPr/>
        </p:nvSpPr>
        <p:spPr bwMode="auto">
          <a:xfrm>
            <a:off x="9145471" y="3855506"/>
            <a:ext cx="232729" cy="417029"/>
          </a:xfrm>
          <a:custGeom>
            <a:avLst/>
            <a:gdLst>
              <a:gd name="T0" fmla="*/ 149 w 173"/>
              <a:gd name="T1" fmla="*/ 0 h 310"/>
              <a:gd name="T2" fmla="*/ 0 w 173"/>
              <a:gd name="T3" fmla="*/ 0 h 310"/>
              <a:gd name="T4" fmla="*/ 17 w 173"/>
              <a:gd name="T5" fmla="*/ 310 h 310"/>
              <a:gd name="T6" fmla="*/ 173 w 173"/>
              <a:gd name="T7" fmla="*/ 310 h 310"/>
              <a:gd name="T8" fmla="*/ 149 w 173"/>
              <a:gd name="T9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3" h="310">
                <a:moveTo>
                  <a:pt x="149" y="0"/>
                </a:moveTo>
                <a:lnTo>
                  <a:pt x="0" y="0"/>
                </a:lnTo>
                <a:lnTo>
                  <a:pt x="17" y="310"/>
                </a:lnTo>
                <a:lnTo>
                  <a:pt x="173" y="310"/>
                </a:lnTo>
                <a:lnTo>
                  <a:pt x="149" y="0"/>
                </a:lnTo>
                <a:close/>
              </a:path>
            </a:pathLst>
          </a:custGeom>
          <a:solidFill>
            <a:srgbClr val="919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4"/>
          <p:cNvSpPr>
            <a:spLocks/>
          </p:cNvSpPr>
          <p:nvPr/>
        </p:nvSpPr>
        <p:spPr bwMode="auto">
          <a:xfrm>
            <a:off x="9098387" y="3025483"/>
            <a:ext cx="209860" cy="273087"/>
          </a:xfrm>
          <a:custGeom>
            <a:avLst/>
            <a:gdLst>
              <a:gd name="T0" fmla="*/ 0 w 156"/>
              <a:gd name="T1" fmla="*/ 0 h 203"/>
              <a:gd name="T2" fmla="*/ 11 w 156"/>
              <a:gd name="T3" fmla="*/ 203 h 203"/>
              <a:gd name="T4" fmla="*/ 156 w 156"/>
              <a:gd name="T5" fmla="*/ 203 h 203"/>
              <a:gd name="T6" fmla="*/ 141 w 156"/>
              <a:gd name="T7" fmla="*/ 0 h 203"/>
              <a:gd name="T8" fmla="*/ 0 w 156"/>
              <a:gd name="T9" fmla="*/ 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6" h="203">
                <a:moveTo>
                  <a:pt x="0" y="0"/>
                </a:moveTo>
                <a:lnTo>
                  <a:pt x="11" y="203"/>
                </a:lnTo>
                <a:lnTo>
                  <a:pt x="156" y="203"/>
                </a:lnTo>
                <a:lnTo>
                  <a:pt x="141" y="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35"/>
          <p:cNvSpPr>
            <a:spLocks/>
          </p:cNvSpPr>
          <p:nvPr/>
        </p:nvSpPr>
        <p:spPr bwMode="auto">
          <a:xfrm>
            <a:off x="8716334" y="2818313"/>
            <a:ext cx="429137" cy="207169"/>
          </a:xfrm>
          <a:custGeom>
            <a:avLst/>
            <a:gdLst>
              <a:gd name="T0" fmla="*/ 158 w 319"/>
              <a:gd name="T1" fmla="*/ 0 h 154"/>
              <a:gd name="T2" fmla="*/ 0 w 319"/>
              <a:gd name="T3" fmla="*/ 0 h 154"/>
              <a:gd name="T4" fmla="*/ 33 w 319"/>
              <a:gd name="T5" fmla="*/ 154 h 154"/>
              <a:gd name="T6" fmla="*/ 158 w 319"/>
              <a:gd name="T7" fmla="*/ 154 h 154"/>
              <a:gd name="T8" fmla="*/ 284 w 319"/>
              <a:gd name="T9" fmla="*/ 154 h 154"/>
              <a:gd name="T10" fmla="*/ 319 w 319"/>
              <a:gd name="T11" fmla="*/ 0 h 154"/>
              <a:gd name="T12" fmla="*/ 158 w 319"/>
              <a:gd name="T13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9" h="154">
                <a:moveTo>
                  <a:pt x="158" y="0"/>
                </a:moveTo>
                <a:lnTo>
                  <a:pt x="0" y="0"/>
                </a:lnTo>
                <a:lnTo>
                  <a:pt x="33" y="154"/>
                </a:lnTo>
                <a:lnTo>
                  <a:pt x="158" y="154"/>
                </a:lnTo>
                <a:lnTo>
                  <a:pt x="284" y="154"/>
                </a:lnTo>
                <a:lnTo>
                  <a:pt x="319" y="0"/>
                </a:lnTo>
                <a:lnTo>
                  <a:pt x="158" y="0"/>
                </a:lnTo>
                <a:close/>
              </a:path>
            </a:pathLst>
          </a:cu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36"/>
          <p:cNvSpPr>
            <a:spLocks/>
          </p:cNvSpPr>
          <p:nvPr/>
        </p:nvSpPr>
        <p:spPr bwMode="auto">
          <a:xfrm>
            <a:off x="8744585" y="3025483"/>
            <a:ext cx="368600" cy="273087"/>
          </a:xfrm>
          <a:custGeom>
            <a:avLst/>
            <a:gdLst>
              <a:gd name="T0" fmla="*/ 263 w 274"/>
              <a:gd name="T1" fmla="*/ 0 h 203"/>
              <a:gd name="T2" fmla="*/ 137 w 274"/>
              <a:gd name="T3" fmla="*/ 0 h 203"/>
              <a:gd name="T4" fmla="*/ 12 w 274"/>
              <a:gd name="T5" fmla="*/ 0 h 203"/>
              <a:gd name="T6" fmla="*/ 0 w 274"/>
              <a:gd name="T7" fmla="*/ 203 h 203"/>
              <a:gd name="T8" fmla="*/ 137 w 274"/>
              <a:gd name="T9" fmla="*/ 203 h 203"/>
              <a:gd name="T10" fmla="*/ 274 w 274"/>
              <a:gd name="T11" fmla="*/ 203 h 203"/>
              <a:gd name="T12" fmla="*/ 263 w 274"/>
              <a:gd name="T13" fmla="*/ 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4" h="203">
                <a:moveTo>
                  <a:pt x="263" y="0"/>
                </a:moveTo>
                <a:lnTo>
                  <a:pt x="137" y="0"/>
                </a:lnTo>
                <a:lnTo>
                  <a:pt x="12" y="0"/>
                </a:lnTo>
                <a:lnTo>
                  <a:pt x="0" y="203"/>
                </a:lnTo>
                <a:lnTo>
                  <a:pt x="137" y="203"/>
                </a:lnTo>
                <a:lnTo>
                  <a:pt x="274" y="203"/>
                </a:lnTo>
                <a:lnTo>
                  <a:pt x="263" y="0"/>
                </a:lnTo>
                <a:close/>
              </a:path>
            </a:pathLst>
          </a:custGeom>
          <a:solidFill>
            <a:srgbClr val="EEE9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37"/>
          <p:cNvSpPr>
            <a:spLocks/>
          </p:cNvSpPr>
          <p:nvPr/>
        </p:nvSpPr>
        <p:spPr bwMode="auto">
          <a:xfrm>
            <a:off x="8525308" y="2757777"/>
            <a:ext cx="808499" cy="60537"/>
          </a:xfrm>
          <a:custGeom>
            <a:avLst/>
            <a:gdLst>
              <a:gd name="T0" fmla="*/ 300 w 601"/>
              <a:gd name="T1" fmla="*/ 0 h 45"/>
              <a:gd name="T2" fmla="*/ 0 w 601"/>
              <a:gd name="T3" fmla="*/ 0 h 45"/>
              <a:gd name="T4" fmla="*/ 0 w 601"/>
              <a:gd name="T5" fmla="*/ 45 h 45"/>
              <a:gd name="T6" fmla="*/ 300 w 601"/>
              <a:gd name="T7" fmla="*/ 45 h 45"/>
              <a:gd name="T8" fmla="*/ 601 w 601"/>
              <a:gd name="T9" fmla="*/ 45 h 45"/>
              <a:gd name="T10" fmla="*/ 601 w 601"/>
              <a:gd name="T11" fmla="*/ 0 h 45"/>
              <a:gd name="T12" fmla="*/ 300 w 601"/>
              <a:gd name="T13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01" h="45">
                <a:moveTo>
                  <a:pt x="300" y="0"/>
                </a:moveTo>
                <a:lnTo>
                  <a:pt x="0" y="0"/>
                </a:lnTo>
                <a:lnTo>
                  <a:pt x="0" y="45"/>
                </a:lnTo>
                <a:lnTo>
                  <a:pt x="300" y="45"/>
                </a:lnTo>
                <a:lnTo>
                  <a:pt x="601" y="45"/>
                </a:lnTo>
                <a:lnTo>
                  <a:pt x="601" y="0"/>
                </a:lnTo>
                <a:lnTo>
                  <a:pt x="300" y="0"/>
                </a:lnTo>
                <a:close/>
              </a:path>
            </a:pathLst>
          </a:custGeom>
          <a:solidFill>
            <a:srgbClr val="1221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Rectangle 38"/>
          <p:cNvSpPr>
            <a:spLocks noChangeArrowheads="1"/>
          </p:cNvSpPr>
          <p:nvPr/>
        </p:nvSpPr>
        <p:spPr bwMode="auto">
          <a:xfrm>
            <a:off x="8658488" y="2449713"/>
            <a:ext cx="347076" cy="121073"/>
          </a:xfrm>
          <a:prstGeom prst="rect">
            <a:avLst/>
          </a:prstGeom>
          <a:solidFill>
            <a:srgbClr val="EEE9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39"/>
          <p:cNvSpPr>
            <a:spLocks/>
          </p:cNvSpPr>
          <p:nvPr/>
        </p:nvSpPr>
        <p:spPr bwMode="auto">
          <a:xfrm>
            <a:off x="8658488" y="2179316"/>
            <a:ext cx="347076" cy="270397"/>
          </a:xfrm>
          <a:custGeom>
            <a:avLst/>
            <a:gdLst>
              <a:gd name="T0" fmla="*/ 109 w 109"/>
              <a:gd name="T1" fmla="*/ 85 h 85"/>
              <a:gd name="T2" fmla="*/ 0 w 109"/>
              <a:gd name="T3" fmla="*/ 85 h 85"/>
              <a:gd name="T4" fmla="*/ 69 w 109"/>
              <a:gd name="T5" fmla="*/ 44 h 85"/>
              <a:gd name="T6" fmla="*/ 69 w 109"/>
              <a:gd name="T7" fmla="*/ 11 h 85"/>
              <a:gd name="T8" fmla="*/ 76 w 109"/>
              <a:gd name="T9" fmla="*/ 0 h 85"/>
              <a:gd name="T10" fmla="*/ 85 w 109"/>
              <a:gd name="T11" fmla="*/ 0 h 85"/>
              <a:gd name="T12" fmla="*/ 85 w 109"/>
              <a:gd name="T13" fmla="*/ 52 h 85"/>
              <a:gd name="T14" fmla="*/ 109 w 109"/>
              <a:gd name="T15" fmla="*/ 8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9" h="85">
                <a:moveTo>
                  <a:pt x="109" y="85"/>
                </a:moveTo>
                <a:cubicBezTo>
                  <a:pt x="0" y="85"/>
                  <a:pt x="0" y="85"/>
                  <a:pt x="0" y="85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19"/>
                  <a:pt x="69" y="11"/>
                </a:cubicBezTo>
                <a:cubicBezTo>
                  <a:pt x="69" y="3"/>
                  <a:pt x="72" y="0"/>
                  <a:pt x="76" y="0"/>
                </a:cubicBezTo>
                <a:cubicBezTo>
                  <a:pt x="80" y="0"/>
                  <a:pt x="85" y="0"/>
                  <a:pt x="85" y="0"/>
                </a:cubicBezTo>
                <a:cubicBezTo>
                  <a:pt x="85" y="52"/>
                  <a:pt x="85" y="52"/>
                  <a:pt x="85" y="52"/>
                </a:cubicBezTo>
                <a:lnTo>
                  <a:pt x="109" y="85"/>
                </a:lnTo>
                <a:close/>
              </a:path>
            </a:pathLst>
          </a:custGeom>
          <a:solidFill>
            <a:srgbClr val="F644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40"/>
          <p:cNvSpPr>
            <a:spLocks/>
          </p:cNvSpPr>
          <p:nvPr/>
        </p:nvSpPr>
        <p:spPr bwMode="auto">
          <a:xfrm>
            <a:off x="9113185" y="3298570"/>
            <a:ext cx="232729" cy="556936"/>
          </a:xfrm>
          <a:custGeom>
            <a:avLst/>
            <a:gdLst>
              <a:gd name="T0" fmla="*/ 0 w 173"/>
              <a:gd name="T1" fmla="*/ 0 h 414"/>
              <a:gd name="T2" fmla="*/ 24 w 173"/>
              <a:gd name="T3" fmla="*/ 414 h 414"/>
              <a:gd name="T4" fmla="*/ 173 w 173"/>
              <a:gd name="T5" fmla="*/ 414 h 414"/>
              <a:gd name="T6" fmla="*/ 145 w 173"/>
              <a:gd name="T7" fmla="*/ 0 h 414"/>
              <a:gd name="T8" fmla="*/ 0 w 173"/>
              <a:gd name="T9" fmla="*/ 0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3" h="414">
                <a:moveTo>
                  <a:pt x="0" y="0"/>
                </a:moveTo>
                <a:lnTo>
                  <a:pt x="24" y="414"/>
                </a:lnTo>
                <a:lnTo>
                  <a:pt x="173" y="414"/>
                </a:lnTo>
                <a:lnTo>
                  <a:pt x="145" y="0"/>
                </a:lnTo>
                <a:lnTo>
                  <a:pt x="0" y="0"/>
                </a:lnTo>
                <a:close/>
              </a:path>
            </a:pathLst>
          </a:custGeom>
          <a:solidFill>
            <a:srgbClr val="8E1F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41"/>
          <p:cNvSpPr>
            <a:spLocks/>
          </p:cNvSpPr>
          <p:nvPr/>
        </p:nvSpPr>
        <p:spPr bwMode="auto">
          <a:xfrm>
            <a:off x="8716334" y="3298570"/>
            <a:ext cx="429137" cy="556936"/>
          </a:xfrm>
          <a:custGeom>
            <a:avLst/>
            <a:gdLst>
              <a:gd name="T0" fmla="*/ 295 w 319"/>
              <a:gd name="T1" fmla="*/ 0 h 414"/>
              <a:gd name="T2" fmla="*/ 158 w 319"/>
              <a:gd name="T3" fmla="*/ 0 h 414"/>
              <a:gd name="T4" fmla="*/ 21 w 319"/>
              <a:gd name="T5" fmla="*/ 0 h 414"/>
              <a:gd name="T6" fmla="*/ 0 w 319"/>
              <a:gd name="T7" fmla="*/ 414 h 414"/>
              <a:gd name="T8" fmla="*/ 158 w 319"/>
              <a:gd name="T9" fmla="*/ 414 h 414"/>
              <a:gd name="T10" fmla="*/ 319 w 319"/>
              <a:gd name="T11" fmla="*/ 414 h 414"/>
              <a:gd name="T12" fmla="*/ 295 w 319"/>
              <a:gd name="T13" fmla="*/ 0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9" h="414">
                <a:moveTo>
                  <a:pt x="295" y="0"/>
                </a:moveTo>
                <a:lnTo>
                  <a:pt x="158" y="0"/>
                </a:lnTo>
                <a:lnTo>
                  <a:pt x="21" y="0"/>
                </a:lnTo>
                <a:lnTo>
                  <a:pt x="0" y="414"/>
                </a:lnTo>
                <a:lnTo>
                  <a:pt x="158" y="414"/>
                </a:lnTo>
                <a:lnTo>
                  <a:pt x="319" y="414"/>
                </a:lnTo>
                <a:lnTo>
                  <a:pt x="295" y="0"/>
                </a:lnTo>
                <a:close/>
              </a:path>
            </a:pathLst>
          </a:custGeom>
          <a:gradFill flip="none" rotWithShape="1">
            <a:gsLst>
              <a:gs pos="100000">
                <a:srgbClr val="F8716A"/>
              </a:gs>
              <a:gs pos="38000">
                <a:srgbClr val="F6443B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42"/>
          <p:cNvSpPr>
            <a:spLocks/>
          </p:cNvSpPr>
          <p:nvPr/>
        </p:nvSpPr>
        <p:spPr bwMode="auto">
          <a:xfrm>
            <a:off x="9168340" y="4272535"/>
            <a:ext cx="247527" cy="555591"/>
          </a:xfrm>
          <a:custGeom>
            <a:avLst/>
            <a:gdLst>
              <a:gd name="T0" fmla="*/ 0 w 184"/>
              <a:gd name="T1" fmla="*/ 0 h 413"/>
              <a:gd name="T2" fmla="*/ 21 w 184"/>
              <a:gd name="T3" fmla="*/ 413 h 413"/>
              <a:gd name="T4" fmla="*/ 184 w 184"/>
              <a:gd name="T5" fmla="*/ 413 h 413"/>
              <a:gd name="T6" fmla="*/ 156 w 184"/>
              <a:gd name="T7" fmla="*/ 0 h 413"/>
              <a:gd name="T8" fmla="*/ 0 w 184"/>
              <a:gd name="T9" fmla="*/ 0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4" h="413">
                <a:moveTo>
                  <a:pt x="0" y="0"/>
                </a:moveTo>
                <a:lnTo>
                  <a:pt x="21" y="413"/>
                </a:lnTo>
                <a:lnTo>
                  <a:pt x="184" y="413"/>
                </a:lnTo>
                <a:lnTo>
                  <a:pt x="156" y="0"/>
                </a:lnTo>
                <a:lnTo>
                  <a:pt x="0" y="0"/>
                </a:lnTo>
                <a:close/>
              </a:path>
            </a:pathLst>
          </a:custGeom>
          <a:solidFill>
            <a:srgbClr val="8E1F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Rectangle 43"/>
          <p:cNvSpPr>
            <a:spLocks noChangeArrowheads="1"/>
          </p:cNvSpPr>
          <p:nvPr/>
        </p:nvSpPr>
        <p:spPr bwMode="auto">
          <a:xfrm>
            <a:off x="8798395" y="2570786"/>
            <a:ext cx="260980" cy="145288"/>
          </a:xfrm>
          <a:prstGeom prst="rect">
            <a:avLst/>
          </a:pr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Rectangle 44"/>
          <p:cNvSpPr>
            <a:spLocks noChangeArrowheads="1"/>
          </p:cNvSpPr>
          <p:nvPr/>
        </p:nvSpPr>
        <p:spPr bwMode="auto">
          <a:xfrm>
            <a:off x="9005564" y="2449713"/>
            <a:ext cx="197753" cy="121073"/>
          </a:xfrm>
          <a:prstGeom prst="rect">
            <a:avLst/>
          </a:prstGeom>
          <a:solidFill>
            <a:srgbClr val="919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45"/>
          <p:cNvSpPr>
            <a:spLocks/>
          </p:cNvSpPr>
          <p:nvPr/>
        </p:nvSpPr>
        <p:spPr bwMode="auto">
          <a:xfrm>
            <a:off x="8928885" y="2179316"/>
            <a:ext cx="274432" cy="270397"/>
          </a:xfrm>
          <a:custGeom>
            <a:avLst/>
            <a:gdLst>
              <a:gd name="T0" fmla="*/ 86 w 86"/>
              <a:gd name="T1" fmla="*/ 85 h 85"/>
              <a:gd name="T2" fmla="*/ 24 w 86"/>
              <a:gd name="T3" fmla="*/ 85 h 85"/>
              <a:gd name="T4" fmla="*/ 0 w 86"/>
              <a:gd name="T5" fmla="*/ 52 h 85"/>
              <a:gd name="T6" fmla="*/ 0 w 86"/>
              <a:gd name="T7" fmla="*/ 0 h 85"/>
              <a:gd name="T8" fmla="*/ 9 w 86"/>
              <a:gd name="T9" fmla="*/ 0 h 85"/>
              <a:gd name="T10" fmla="*/ 17 w 86"/>
              <a:gd name="T11" fmla="*/ 11 h 85"/>
              <a:gd name="T12" fmla="*/ 17 w 86"/>
              <a:gd name="T13" fmla="*/ 44 h 85"/>
              <a:gd name="T14" fmla="*/ 86 w 86"/>
              <a:gd name="T15" fmla="*/ 8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6" h="85">
                <a:moveTo>
                  <a:pt x="86" y="85"/>
                </a:moveTo>
                <a:cubicBezTo>
                  <a:pt x="24" y="85"/>
                  <a:pt x="24" y="85"/>
                  <a:pt x="24" y="85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5" y="0"/>
                  <a:pt x="9" y="0"/>
                </a:cubicBezTo>
                <a:cubicBezTo>
                  <a:pt x="13" y="0"/>
                  <a:pt x="17" y="3"/>
                  <a:pt x="17" y="11"/>
                </a:cubicBezTo>
                <a:cubicBezTo>
                  <a:pt x="17" y="19"/>
                  <a:pt x="17" y="44"/>
                  <a:pt x="17" y="44"/>
                </a:cubicBezTo>
                <a:lnTo>
                  <a:pt x="86" y="85"/>
                </a:lnTo>
                <a:close/>
              </a:path>
            </a:pathLst>
          </a:custGeom>
          <a:solidFill>
            <a:srgbClr val="8E1F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46"/>
          <p:cNvSpPr>
            <a:spLocks/>
          </p:cNvSpPr>
          <p:nvPr/>
        </p:nvSpPr>
        <p:spPr bwMode="auto">
          <a:xfrm>
            <a:off x="5990845" y="3718290"/>
            <a:ext cx="3879719" cy="1927752"/>
          </a:xfrm>
          <a:custGeom>
            <a:avLst/>
            <a:gdLst>
              <a:gd name="T0" fmla="*/ 0 w 2884"/>
              <a:gd name="T1" fmla="*/ 1433 h 1433"/>
              <a:gd name="T2" fmla="*/ 2884 w 2884"/>
              <a:gd name="T3" fmla="*/ 1433 h 1433"/>
              <a:gd name="T4" fmla="*/ 1452 w 2884"/>
              <a:gd name="T5" fmla="*/ 0 h 1433"/>
              <a:gd name="T6" fmla="*/ 0 w 2884"/>
              <a:gd name="T7" fmla="*/ 1433 h 1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84" h="1433">
                <a:moveTo>
                  <a:pt x="0" y="1433"/>
                </a:moveTo>
                <a:lnTo>
                  <a:pt x="2884" y="1433"/>
                </a:lnTo>
                <a:lnTo>
                  <a:pt x="1452" y="0"/>
                </a:lnTo>
                <a:lnTo>
                  <a:pt x="0" y="1433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47"/>
          <p:cNvSpPr>
            <a:spLocks/>
          </p:cNvSpPr>
          <p:nvPr/>
        </p:nvSpPr>
        <p:spPr bwMode="auto">
          <a:xfrm>
            <a:off x="8942337" y="4717815"/>
            <a:ext cx="1869906" cy="928227"/>
          </a:xfrm>
          <a:custGeom>
            <a:avLst/>
            <a:gdLst>
              <a:gd name="T0" fmla="*/ 0 w 1390"/>
              <a:gd name="T1" fmla="*/ 690 h 690"/>
              <a:gd name="T2" fmla="*/ 1390 w 1390"/>
              <a:gd name="T3" fmla="*/ 690 h 690"/>
              <a:gd name="T4" fmla="*/ 700 w 1390"/>
              <a:gd name="T5" fmla="*/ 0 h 690"/>
              <a:gd name="T6" fmla="*/ 0 w 1390"/>
              <a:gd name="T7" fmla="*/ 690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90" h="690">
                <a:moveTo>
                  <a:pt x="0" y="690"/>
                </a:moveTo>
                <a:lnTo>
                  <a:pt x="1390" y="690"/>
                </a:lnTo>
                <a:lnTo>
                  <a:pt x="700" y="0"/>
                </a:lnTo>
                <a:lnTo>
                  <a:pt x="0" y="690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Rectangle 48"/>
          <p:cNvSpPr>
            <a:spLocks noChangeArrowheads="1"/>
          </p:cNvSpPr>
          <p:nvPr/>
        </p:nvSpPr>
        <p:spPr bwMode="auto">
          <a:xfrm>
            <a:off x="3110" y="5647558"/>
            <a:ext cx="12188890" cy="1210442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49"/>
          <p:cNvSpPr>
            <a:spLocks/>
          </p:cNvSpPr>
          <p:nvPr/>
        </p:nvSpPr>
        <p:spPr bwMode="auto">
          <a:xfrm>
            <a:off x="324625" y="5646042"/>
            <a:ext cx="1662737" cy="827333"/>
          </a:xfrm>
          <a:custGeom>
            <a:avLst/>
            <a:gdLst>
              <a:gd name="T0" fmla="*/ 0 w 1236"/>
              <a:gd name="T1" fmla="*/ 0 h 615"/>
              <a:gd name="T2" fmla="*/ 1236 w 1236"/>
              <a:gd name="T3" fmla="*/ 0 h 615"/>
              <a:gd name="T4" fmla="*/ 621 w 1236"/>
              <a:gd name="T5" fmla="*/ 615 h 615"/>
              <a:gd name="T6" fmla="*/ 0 w 1236"/>
              <a:gd name="T7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36" h="615">
                <a:moveTo>
                  <a:pt x="0" y="0"/>
                </a:moveTo>
                <a:lnTo>
                  <a:pt x="1236" y="0"/>
                </a:lnTo>
                <a:lnTo>
                  <a:pt x="621" y="61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10000"/>
                </a:srgbClr>
              </a:gs>
              <a:gs pos="21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50"/>
          <p:cNvSpPr>
            <a:spLocks/>
          </p:cNvSpPr>
          <p:nvPr/>
        </p:nvSpPr>
        <p:spPr bwMode="auto">
          <a:xfrm>
            <a:off x="1224601" y="5646042"/>
            <a:ext cx="2565404" cy="1275303"/>
          </a:xfrm>
          <a:custGeom>
            <a:avLst/>
            <a:gdLst>
              <a:gd name="T0" fmla="*/ 0 w 1907"/>
              <a:gd name="T1" fmla="*/ 0 h 948"/>
              <a:gd name="T2" fmla="*/ 1907 w 1907"/>
              <a:gd name="T3" fmla="*/ 0 h 948"/>
              <a:gd name="T4" fmla="*/ 962 w 1907"/>
              <a:gd name="T5" fmla="*/ 948 h 948"/>
              <a:gd name="T6" fmla="*/ 0 w 1907"/>
              <a:gd name="T7" fmla="*/ 0 h 9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07" h="948">
                <a:moveTo>
                  <a:pt x="0" y="0"/>
                </a:moveTo>
                <a:lnTo>
                  <a:pt x="1907" y="0"/>
                </a:lnTo>
                <a:lnTo>
                  <a:pt x="962" y="94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51"/>
          <p:cNvSpPr>
            <a:spLocks/>
          </p:cNvSpPr>
          <p:nvPr/>
        </p:nvSpPr>
        <p:spPr bwMode="auto">
          <a:xfrm>
            <a:off x="4162641" y="5646042"/>
            <a:ext cx="1004907" cy="49909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52"/>
          <p:cNvSpPr>
            <a:spLocks/>
          </p:cNvSpPr>
          <p:nvPr/>
        </p:nvSpPr>
        <p:spPr bwMode="auto">
          <a:xfrm>
            <a:off x="10138270" y="5646042"/>
            <a:ext cx="1951967" cy="969930"/>
          </a:xfrm>
          <a:custGeom>
            <a:avLst/>
            <a:gdLst>
              <a:gd name="T0" fmla="*/ 0 w 1451"/>
              <a:gd name="T1" fmla="*/ 0 h 721"/>
              <a:gd name="T2" fmla="*/ 1451 w 1451"/>
              <a:gd name="T3" fmla="*/ 0 h 721"/>
              <a:gd name="T4" fmla="*/ 730 w 1451"/>
              <a:gd name="T5" fmla="*/ 721 h 721"/>
              <a:gd name="T6" fmla="*/ 0 w 1451"/>
              <a:gd name="T7" fmla="*/ 0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51" h="721">
                <a:moveTo>
                  <a:pt x="0" y="0"/>
                </a:moveTo>
                <a:lnTo>
                  <a:pt x="1451" y="0"/>
                </a:lnTo>
                <a:lnTo>
                  <a:pt x="730" y="72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4000"/>
                </a:srgbClr>
              </a:gs>
              <a:gs pos="7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53"/>
          <p:cNvSpPr>
            <a:spLocks/>
          </p:cNvSpPr>
          <p:nvPr/>
        </p:nvSpPr>
        <p:spPr bwMode="auto">
          <a:xfrm>
            <a:off x="8413652" y="5646043"/>
            <a:ext cx="1030466" cy="1478658"/>
          </a:xfrm>
          <a:custGeom>
            <a:avLst/>
            <a:gdLst>
              <a:gd name="T0" fmla="*/ 324 w 324"/>
              <a:gd name="T1" fmla="*/ 0 h 956"/>
              <a:gd name="T2" fmla="*/ 253 w 324"/>
              <a:gd name="T3" fmla="*/ 0 h 956"/>
              <a:gd name="T4" fmla="*/ 72 w 324"/>
              <a:gd name="T5" fmla="*/ 0 h 956"/>
              <a:gd name="T6" fmla="*/ 0 w 324"/>
              <a:gd name="T7" fmla="*/ 0 h 956"/>
              <a:gd name="T8" fmla="*/ 9 w 324"/>
              <a:gd name="T9" fmla="*/ 123 h 956"/>
              <a:gd name="T10" fmla="*/ 22 w 324"/>
              <a:gd name="T11" fmla="*/ 299 h 956"/>
              <a:gd name="T12" fmla="*/ 22 w 324"/>
              <a:gd name="T13" fmla="*/ 299 h 956"/>
              <a:gd name="T14" fmla="*/ 31 w 324"/>
              <a:gd name="T15" fmla="*/ 429 h 956"/>
              <a:gd name="T16" fmla="*/ 44 w 324"/>
              <a:gd name="T17" fmla="*/ 604 h 956"/>
              <a:gd name="T18" fmla="*/ 44 w 324"/>
              <a:gd name="T19" fmla="*/ 604 h 956"/>
              <a:gd name="T20" fmla="*/ 50 w 324"/>
              <a:gd name="T21" fmla="*/ 690 h 956"/>
              <a:gd name="T22" fmla="*/ 35 w 324"/>
              <a:gd name="T23" fmla="*/ 755 h 956"/>
              <a:gd name="T24" fmla="*/ 35 w 324"/>
              <a:gd name="T25" fmla="*/ 774 h 956"/>
              <a:gd name="T26" fmla="*/ 63 w 324"/>
              <a:gd name="T27" fmla="*/ 774 h 956"/>
              <a:gd name="T28" fmla="*/ 63 w 324"/>
              <a:gd name="T29" fmla="*/ 787 h 956"/>
              <a:gd name="T30" fmla="*/ 102 w 324"/>
              <a:gd name="T31" fmla="*/ 787 h 956"/>
              <a:gd name="T32" fmla="*/ 102 w 324"/>
              <a:gd name="T33" fmla="*/ 833 h 956"/>
              <a:gd name="T34" fmla="*/ 77 w 324"/>
              <a:gd name="T35" fmla="*/ 833 h 956"/>
              <a:gd name="T36" fmla="*/ 77 w 324"/>
              <a:gd name="T37" fmla="*/ 871 h 956"/>
              <a:gd name="T38" fmla="*/ 146 w 324"/>
              <a:gd name="T39" fmla="*/ 912 h 956"/>
              <a:gd name="T40" fmla="*/ 146 w 324"/>
              <a:gd name="T41" fmla="*/ 945 h 956"/>
              <a:gd name="T42" fmla="*/ 153 w 324"/>
              <a:gd name="T43" fmla="*/ 956 h 956"/>
              <a:gd name="T44" fmla="*/ 162 w 324"/>
              <a:gd name="T45" fmla="*/ 956 h 956"/>
              <a:gd name="T46" fmla="*/ 171 w 324"/>
              <a:gd name="T47" fmla="*/ 956 h 956"/>
              <a:gd name="T48" fmla="*/ 179 w 324"/>
              <a:gd name="T49" fmla="*/ 945 h 956"/>
              <a:gd name="T50" fmla="*/ 179 w 324"/>
              <a:gd name="T51" fmla="*/ 912 h 956"/>
              <a:gd name="T52" fmla="*/ 248 w 324"/>
              <a:gd name="T53" fmla="*/ 871 h 956"/>
              <a:gd name="T54" fmla="*/ 248 w 324"/>
              <a:gd name="T55" fmla="*/ 833 h 956"/>
              <a:gd name="T56" fmla="*/ 222 w 324"/>
              <a:gd name="T57" fmla="*/ 833 h 956"/>
              <a:gd name="T58" fmla="*/ 222 w 324"/>
              <a:gd name="T59" fmla="*/ 787 h 956"/>
              <a:gd name="T60" fmla="*/ 261 w 324"/>
              <a:gd name="T61" fmla="*/ 787 h 956"/>
              <a:gd name="T62" fmla="*/ 261 w 324"/>
              <a:gd name="T63" fmla="*/ 774 h 956"/>
              <a:gd name="T64" fmla="*/ 289 w 324"/>
              <a:gd name="T65" fmla="*/ 774 h 956"/>
              <a:gd name="T66" fmla="*/ 289 w 324"/>
              <a:gd name="T67" fmla="*/ 755 h 956"/>
              <a:gd name="T68" fmla="*/ 275 w 324"/>
              <a:gd name="T69" fmla="*/ 690 h 956"/>
              <a:gd name="T70" fmla="*/ 281 w 324"/>
              <a:gd name="T71" fmla="*/ 604 h 956"/>
              <a:gd name="T72" fmla="*/ 281 w 324"/>
              <a:gd name="T73" fmla="*/ 604 h 956"/>
              <a:gd name="T74" fmla="*/ 293 w 324"/>
              <a:gd name="T75" fmla="*/ 429 h 956"/>
              <a:gd name="T76" fmla="*/ 303 w 324"/>
              <a:gd name="T77" fmla="*/ 299 h 956"/>
              <a:gd name="T78" fmla="*/ 303 w 324"/>
              <a:gd name="T79" fmla="*/ 299 h 956"/>
              <a:gd name="T80" fmla="*/ 315 w 324"/>
              <a:gd name="T81" fmla="*/ 123 h 956"/>
              <a:gd name="T82" fmla="*/ 324 w 324"/>
              <a:gd name="T83" fmla="*/ 0 h 9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24" h="956">
                <a:moveTo>
                  <a:pt x="324" y="0"/>
                </a:moveTo>
                <a:cubicBezTo>
                  <a:pt x="253" y="0"/>
                  <a:pt x="253" y="0"/>
                  <a:pt x="253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0" y="0"/>
                  <a:pt x="0" y="0"/>
                  <a:pt x="0" y="0"/>
                </a:cubicBezTo>
                <a:cubicBezTo>
                  <a:pt x="9" y="123"/>
                  <a:pt x="9" y="123"/>
                  <a:pt x="9" y="123"/>
                </a:cubicBezTo>
                <a:cubicBezTo>
                  <a:pt x="22" y="299"/>
                  <a:pt x="22" y="299"/>
                  <a:pt x="22" y="299"/>
                </a:cubicBezTo>
                <a:cubicBezTo>
                  <a:pt x="22" y="299"/>
                  <a:pt x="22" y="299"/>
                  <a:pt x="22" y="299"/>
                </a:cubicBezTo>
                <a:cubicBezTo>
                  <a:pt x="31" y="429"/>
                  <a:pt x="31" y="429"/>
                  <a:pt x="31" y="429"/>
                </a:cubicBezTo>
                <a:cubicBezTo>
                  <a:pt x="44" y="604"/>
                  <a:pt x="44" y="604"/>
                  <a:pt x="44" y="604"/>
                </a:cubicBezTo>
                <a:cubicBezTo>
                  <a:pt x="44" y="604"/>
                  <a:pt x="44" y="604"/>
                  <a:pt x="44" y="604"/>
                </a:cubicBezTo>
                <a:cubicBezTo>
                  <a:pt x="50" y="690"/>
                  <a:pt x="50" y="690"/>
                  <a:pt x="50" y="690"/>
                </a:cubicBezTo>
                <a:cubicBezTo>
                  <a:pt x="35" y="755"/>
                  <a:pt x="35" y="755"/>
                  <a:pt x="35" y="755"/>
                </a:cubicBezTo>
                <a:cubicBezTo>
                  <a:pt x="35" y="774"/>
                  <a:pt x="35" y="774"/>
                  <a:pt x="35" y="774"/>
                </a:cubicBezTo>
                <a:cubicBezTo>
                  <a:pt x="63" y="774"/>
                  <a:pt x="63" y="774"/>
                  <a:pt x="63" y="774"/>
                </a:cubicBezTo>
                <a:cubicBezTo>
                  <a:pt x="63" y="787"/>
                  <a:pt x="63" y="787"/>
                  <a:pt x="63" y="787"/>
                </a:cubicBezTo>
                <a:cubicBezTo>
                  <a:pt x="102" y="787"/>
                  <a:pt x="102" y="787"/>
                  <a:pt x="102" y="787"/>
                </a:cubicBezTo>
                <a:cubicBezTo>
                  <a:pt x="102" y="833"/>
                  <a:pt x="102" y="833"/>
                  <a:pt x="102" y="833"/>
                </a:cubicBezTo>
                <a:cubicBezTo>
                  <a:pt x="77" y="833"/>
                  <a:pt x="77" y="833"/>
                  <a:pt x="77" y="833"/>
                </a:cubicBezTo>
                <a:cubicBezTo>
                  <a:pt x="77" y="871"/>
                  <a:pt x="77" y="871"/>
                  <a:pt x="77" y="871"/>
                </a:cubicBezTo>
                <a:cubicBezTo>
                  <a:pt x="146" y="912"/>
                  <a:pt x="146" y="912"/>
                  <a:pt x="146" y="912"/>
                </a:cubicBezTo>
                <a:cubicBezTo>
                  <a:pt x="146" y="912"/>
                  <a:pt x="146" y="937"/>
                  <a:pt x="146" y="945"/>
                </a:cubicBezTo>
                <a:cubicBezTo>
                  <a:pt x="146" y="953"/>
                  <a:pt x="149" y="956"/>
                  <a:pt x="153" y="956"/>
                </a:cubicBezTo>
                <a:cubicBezTo>
                  <a:pt x="157" y="956"/>
                  <a:pt x="162" y="956"/>
                  <a:pt x="162" y="956"/>
                </a:cubicBezTo>
                <a:cubicBezTo>
                  <a:pt x="162" y="956"/>
                  <a:pt x="167" y="956"/>
                  <a:pt x="171" y="956"/>
                </a:cubicBezTo>
                <a:cubicBezTo>
                  <a:pt x="175" y="956"/>
                  <a:pt x="179" y="953"/>
                  <a:pt x="179" y="945"/>
                </a:cubicBezTo>
                <a:cubicBezTo>
                  <a:pt x="179" y="937"/>
                  <a:pt x="179" y="912"/>
                  <a:pt x="179" y="912"/>
                </a:cubicBezTo>
                <a:cubicBezTo>
                  <a:pt x="248" y="871"/>
                  <a:pt x="248" y="871"/>
                  <a:pt x="248" y="871"/>
                </a:cubicBezTo>
                <a:cubicBezTo>
                  <a:pt x="248" y="833"/>
                  <a:pt x="248" y="833"/>
                  <a:pt x="248" y="833"/>
                </a:cubicBezTo>
                <a:cubicBezTo>
                  <a:pt x="222" y="833"/>
                  <a:pt x="222" y="833"/>
                  <a:pt x="222" y="833"/>
                </a:cubicBezTo>
                <a:cubicBezTo>
                  <a:pt x="222" y="787"/>
                  <a:pt x="222" y="787"/>
                  <a:pt x="222" y="787"/>
                </a:cubicBezTo>
                <a:cubicBezTo>
                  <a:pt x="261" y="787"/>
                  <a:pt x="261" y="787"/>
                  <a:pt x="261" y="787"/>
                </a:cubicBezTo>
                <a:cubicBezTo>
                  <a:pt x="261" y="774"/>
                  <a:pt x="261" y="774"/>
                  <a:pt x="261" y="774"/>
                </a:cubicBezTo>
                <a:cubicBezTo>
                  <a:pt x="289" y="774"/>
                  <a:pt x="289" y="774"/>
                  <a:pt x="289" y="774"/>
                </a:cubicBezTo>
                <a:cubicBezTo>
                  <a:pt x="289" y="755"/>
                  <a:pt x="289" y="755"/>
                  <a:pt x="289" y="755"/>
                </a:cubicBezTo>
                <a:cubicBezTo>
                  <a:pt x="275" y="690"/>
                  <a:pt x="275" y="690"/>
                  <a:pt x="275" y="690"/>
                </a:cubicBezTo>
                <a:cubicBezTo>
                  <a:pt x="281" y="604"/>
                  <a:pt x="281" y="604"/>
                  <a:pt x="281" y="604"/>
                </a:cubicBezTo>
                <a:cubicBezTo>
                  <a:pt x="281" y="604"/>
                  <a:pt x="281" y="604"/>
                  <a:pt x="281" y="604"/>
                </a:cubicBezTo>
                <a:cubicBezTo>
                  <a:pt x="293" y="429"/>
                  <a:pt x="293" y="429"/>
                  <a:pt x="293" y="429"/>
                </a:cubicBezTo>
                <a:cubicBezTo>
                  <a:pt x="303" y="299"/>
                  <a:pt x="303" y="299"/>
                  <a:pt x="303" y="299"/>
                </a:cubicBezTo>
                <a:cubicBezTo>
                  <a:pt x="303" y="299"/>
                  <a:pt x="303" y="299"/>
                  <a:pt x="303" y="299"/>
                </a:cubicBezTo>
                <a:cubicBezTo>
                  <a:pt x="315" y="123"/>
                  <a:pt x="315" y="123"/>
                  <a:pt x="315" y="123"/>
                </a:cubicBezTo>
                <a:lnTo>
                  <a:pt x="324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10000"/>
                </a:srgbClr>
              </a:gs>
              <a:gs pos="43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 54"/>
          <p:cNvSpPr>
            <a:spLocks/>
          </p:cNvSpPr>
          <p:nvPr/>
        </p:nvSpPr>
        <p:spPr bwMode="auto">
          <a:xfrm>
            <a:off x="5450052" y="5646042"/>
            <a:ext cx="5177892" cy="1778429"/>
          </a:xfrm>
          <a:custGeom>
            <a:avLst/>
            <a:gdLst>
              <a:gd name="T0" fmla="*/ 3213 w 3849"/>
              <a:gd name="T1" fmla="*/ 636 h 1322"/>
              <a:gd name="T2" fmla="*/ 2889 w 3849"/>
              <a:gd name="T3" fmla="*/ 317 h 1322"/>
              <a:gd name="T4" fmla="*/ 1884 w 3849"/>
              <a:gd name="T5" fmla="*/ 1322 h 1322"/>
              <a:gd name="T6" fmla="*/ 863 w 3849"/>
              <a:gd name="T7" fmla="*/ 312 h 1322"/>
              <a:gd name="T8" fmla="*/ 594 w 3849"/>
              <a:gd name="T9" fmla="*/ 584 h 1322"/>
              <a:gd name="T10" fmla="*/ 0 w 3849"/>
              <a:gd name="T11" fmla="*/ 0 h 1322"/>
              <a:gd name="T12" fmla="*/ 549 w 3849"/>
              <a:gd name="T13" fmla="*/ 0 h 1322"/>
              <a:gd name="T14" fmla="*/ 1175 w 3849"/>
              <a:gd name="T15" fmla="*/ 0 h 1322"/>
              <a:gd name="T16" fmla="*/ 2570 w 3849"/>
              <a:gd name="T17" fmla="*/ 0 h 1322"/>
              <a:gd name="T18" fmla="*/ 3206 w 3849"/>
              <a:gd name="T19" fmla="*/ 0 h 1322"/>
              <a:gd name="T20" fmla="*/ 3849 w 3849"/>
              <a:gd name="T21" fmla="*/ 0 h 1322"/>
              <a:gd name="T22" fmla="*/ 3213 w 3849"/>
              <a:gd name="T23" fmla="*/ 636 h 1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849" h="1322">
                <a:moveTo>
                  <a:pt x="3213" y="636"/>
                </a:moveTo>
                <a:lnTo>
                  <a:pt x="2889" y="317"/>
                </a:lnTo>
                <a:lnTo>
                  <a:pt x="1884" y="1322"/>
                </a:lnTo>
                <a:lnTo>
                  <a:pt x="863" y="312"/>
                </a:lnTo>
                <a:lnTo>
                  <a:pt x="594" y="584"/>
                </a:lnTo>
                <a:lnTo>
                  <a:pt x="0" y="0"/>
                </a:lnTo>
                <a:lnTo>
                  <a:pt x="549" y="0"/>
                </a:lnTo>
                <a:lnTo>
                  <a:pt x="1175" y="0"/>
                </a:lnTo>
                <a:lnTo>
                  <a:pt x="2570" y="0"/>
                </a:lnTo>
                <a:lnTo>
                  <a:pt x="3206" y="0"/>
                </a:lnTo>
                <a:lnTo>
                  <a:pt x="3849" y="0"/>
                </a:lnTo>
                <a:lnTo>
                  <a:pt x="3213" y="636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4000"/>
                </a:srgbClr>
              </a:gs>
              <a:gs pos="50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55"/>
          <p:cNvSpPr>
            <a:spLocks/>
          </p:cNvSpPr>
          <p:nvPr/>
        </p:nvSpPr>
        <p:spPr bwMode="auto">
          <a:xfrm>
            <a:off x="11295191" y="5646042"/>
            <a:ext cx="1536283" cy="764106"/>
          </a:xfrm>
          <a:custGeom>
            <a:avLst/>
            <a:gdLst>
              <a:gd name="T0" fmla="*/ 0 w 1142"/>
              <a:gd name="T1" fmla="*/ 0 h 568"/>
              <a:gd name="T2" fmla="*/ 1142 w 1142"/>
              <a:gd name="T3" fmla="*/ 0 h 568"/>
              <a:gd name="T4" fmla="*/ 575 w 1142"/>
              <a:gd name="T5" fmla="*/ 568 h 568"/>
              <a:gd name="T6" fmla="*/ 0 w 1142"/>
              <a:gd name="T7" fmla="*/ 0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42" h="568">
                <a:moveTo>
                  <a:pt x="0" y="0"/>
                </a:moveTo>
                <a:lnTo>
                  <a:pt x="1142" y="0"/>
                </a:lnTo>
                <a:lnTo>
                  <a:pt x="575" y="56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4000"/>
                </a:srgbClr>
              </a:gs>
              <a:gs pos="28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56"/>
          <p:cNvSpPr>
            <a:spLocks/>
          </p:cNvSpPr>
          <p:nvPr/>
        </p:nvSpPr>
        <p:spPr bwMode="auto">
          <a:xfrm>
            <a:off x="3265355" y="5646042"/>
            <a:ext cx="839440" cy="417029"/>
          </a:xfrm>
          <a:custGeom>
            <a:avLst/>
            <a:gdLst>
              <a:gd name="T0" fmla="*/ 0 w 624"/>
              <a:gd name="T1" fmla="*/ 0 h 310"/>
              <a:gd name="T2" fmla="*/ 624 w 624"/>
              <a:gd name="T3" fmla="*/ 0 h 310"/>
              <a:gd name="T4" fmla="*/ 315 w 624"/>
              <a:gd name="T5" fmla="*/ 310 h 310"/>
              <a:gd name="T6" fmla="*/ 0 w 624"/>
              <a:gd name="T7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4" h="310">
                <a:moveTo>
                  <a:pt x="0" y="0"/>
                </a:moveTo>
                <a:lnTo>
                  <a:pt x="624" y="0"/>
                </a:lnTo>
                <a:lnTo>
                  <a:pt x="315" y="31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1" name="Group 90"/>
          <p:cNvGrpSpPr/>
          <p:nvPr/>
        </p:nvGrpSpPr>
        <p:grpSpPr>
          <a:xfrm>
            <a:off x="814298" y="3025483"/>
            <a:ext cx="11103746" cy="1914300"/>
            <a:chOff x="814298" y="3025483"/>
            <a:chExt cx="11103746" cy="1914300"/>
          </a:xfrm>
        </p:grpSpPr>
        <p:sp>
          <p:nvSpPr>
            <p:cNvPr id="60" name="Oval 58"/>
            <p:cNvSpPr>
              <a:spLocks noChangeArrowheads="1"/>
            </p:cNvSpPr>
            <p:nvPr/>
          </p:nvSpPr>
          <p:spPr bwMode="auto">
            <a:xfrm>
              <a:off x="3386428" y="4608849"/>
              <a:ext cx="72644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 59"/>
            <p:cNvSpPr>
              <a:spLocks noChangeArrowheads="1"/>
            </p:cNvSpPr>
            <p:nvPr/>
          </p:nvSpPr>
          <p:spPr bwMode="auto">
            <a:xfrm>
              <a:off x="5030332" y="4828126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Oval 60"/>
            <p:cNvSpPr>
              <a:spLocks noChangeArrowheads="1"/>
            </p:cNvSpPr>
            <p:nvPr/>
          </p:nvSpPr>
          <p:spPr bwMode="auto">
            <a:xfrm>
              <a:off x="5415075" y="3921423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61"/>
            <p:cNvSpPr>
              <a:spLocks noChangeArrowheads="1"/>
            </p:cNvSpPr>
            <p:nvPr/>
          </p:nvSpPr>
          <p:spPr bwMode="auto">
            <a:xfrm>
              <a:off x="814298" y="4182814"/>
              <a:ext cx="72644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62"/>
            <p:cNvSpPr>
              <a:spLocks noChangeArrowheads="1"/>
            </p:cNvSpPr>
            <p:nvPr/>
          </p:nvSpPr>
          <p:spPr bwMode="auto">
            <a:xfrm>
              <a:off x="1949695" y="4214689"/>
              <a:ext cx="7533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63"/>
            <p:cNvSpPr>
              <a:spLocks noChangeArrowheads="1"/>
            </p:cNvSpPr>
            <p:nvPr/>
          </p:nvSpPr>
          <p:spPr bwMode="auto">
            <a:xfrm>
              <a:off x="3917805" y="4007520"/>
              <a:ext cx="76680" cy="73989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64"/>
            <p:cNvSpPr>
              <a:spLocks noChangeArrowheads="1"/>
            </p:cNvSpPr>
            <p:nvPr/>
          </p:nvSpPr>
          <p:spPr bwMode="auto">
            <a:xfrm>
              <a:off x="4544694" y="3260902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Oval 65"/>
            <p:cNvSpPr>
              <a:spLocks noChangeArrowheads="1"/>
            </p:cNvSpPr>
            <p:nvPr/>
          </p:nvSpPr>
          <p:spPr bwMode="auto">
            <a:xfrm>
              <a:off x="6254515" y="3396773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Oval 66"/>
            <p:cNvSpPr>
              <a:spLocks noChangeArrowheads="1"/>
            </p:cNvSpPr>
            <p:nvPr/>
          </p:nvSpPr>
          <p:spPr bwMode="auto">
            <a:xfrm>
              <a:off x="1739835" y="3260902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67"/>
            <p:cNvSpPr>
              <a:spLocks noChangeArrowheads="1"/>
            </p:cNvSpPr>
            <p:nvPr/>
          </p:nvSpPr>
          <p:spPr bwMode="auto">
            <a:xfrm>
              <a:off x="1189625" y="4272535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68"/>
            <p:cNvSpPr>
              <a:spLocks noChangeArrowheads="1"/>
            </p:cNvSpPr>
            <p:nvPr/>
          </p:nvSpPr>
          <p:spPr bwMode="auto">
            <a:xfrm>
              <a:off x="6664818" y="3816493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69"/>
            <p:cNvSpPr>
              <a:spLocks noChangeArrowheads="1"/>
            </p:cNvSpPr>
            <p:nvPr/>
          </p:nvSpPr>
          <p:spPr bwMode="auto">
            <a:xfrm>
              <a:off x="11845400" y="421468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70"/>
            <p:cNvSpPr>
              <a:spLocks noChangeArrowheads="1"/>
            </p:cNvSpPr>
            <p:nvPr/>
          </p:nvSpPr>
          <p:spPr bwMode="auto">
            <a:xfrm>
              <a:off x="10592967" y="3603943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71"/>
            <p:cNvSpPr>
              <a:spLocks noChangeArrowheads="1"/>
            </p:cNvSpPr>
            <p:nvPr/>
          </p:nvSpPr>
          <p:spPr bwMode="auto">
            <a:xfrm>
              <a:off x="4197618" y="486713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Oval 72"/>
            <p:cNvSpPr>
              <a:spLocks noChangeArrowheads="1"/>
            </p:cNvSpPr>
            <p:nvPr/>
          </p:nvSpPr>
          <p:spPr bwMode="auto">
            <a:xfrm>
              <a:off x="5596685" y="4643826"/>
              <a:ext cx="76680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73"/>
            <p:cNvSpPr>
              <a:spLocks noChangeArrowheads="1"/>
            </p:cNvSpPr>
            <p:nvPr/>
          </p:nvSpPr>
          <p:spPr bwMode="auto">
            <a:xfrm>
              <a:off x="2413808" y="3025483"/>
              <a:ext cx="7264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74"/>
            <p:cNvSpPr>
              <a:spLocks noChangeArrowheads="1"/>
            </p:cNvSpPr>
            <p:nvPr/>
          </p:nvSpPr>
          <p:spPr bwMode="auto">
            <a:xfrm>
              <a:off x="2887338" y="3531299"/>
              <a:ext cx="7264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Oval 75"/>
            <p:cNvSpPr>
              <a:spLocks noChangeArrowheads="1"/>
            </p:cNvSpPr>
            <p:nvPr/>
          </p:nvSpPr>
          <p:spPr bwMode="auto">
            <a:xfrm>
              <a:off x="4025425" y="4214689"/>
              <a:ext cx="76680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Oval 76"/>
            <p:cNvSpPr>
              <a:spLocks noChangeArrowheads="1"/>
            </p:cNvSpPr>
            <p:nvPr/>
          </p:nvSpPr>
          <p:spPr bwMode="auto">
            <a:xfrm>
              <a:off x="11549444" y="3846089"/>
              <a:ext cx="73989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Oval 77"/>
            <p:cNvSpPr>
              <a:spLocks noChangeArrowheads="1"/>
            </p:cNvSpPr>
            <p:nvPr/>
          </p:nvSpPr>
          <p:spPr bwMode="auto">
            <a:xfrm>
              <a:off x="6738807" y="4421859"/>
              <a:ext cx="7533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Oval 78"/>
            <p:cNvSpPr>
              <a:spLocks noChangeArrowheads="1"/>
            </p:cNvSpPr>
            <p:nvPr/>
          </p:nvSpPr>
          <p:spPr bwMode="auto">
            <a:xfrm>
              <a:off x="10812244" y="4119176"/>
              <a:ext cx="76680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 79"/>
            <p:cNvSpPr>
              <a:spLocks noChangeArrowheads="1"/>
            </p:cNvSpPr>
            <p:nvPr/>
          </p:nvSpPr>
          <p:spPr bwMode="auto">
            <a:xfrm>
              <a:off x="6970191" y="3883756"/>
              <a:ext cx="73989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" name="Group 82"/>
          <p:cNvGrpSpPr>
            <a:grpSpLocks noChangeAspect="1"/>
          </p:cNvGrpSpPr>
          <p:nvPr/>
        </p:nvGrpSpPr>
        <p:grpSpPr bwMode="auto">
          <a:xfrm>
            <a:off x="-586705" y="-37811"/>
            <a:ext cx="439738" cy="2871788"/>
            <a:chOff x="-1745" y="-199"/>
            <a:chExt cx="277" cy="1809"/>
          </a:xfrm>
        </p:grpSpPr>
        <p:sp>
          <p:nvSpPr>
            <p:cNvPr id="85" name="Oval 83"/>
            <p:cNvSpPr>
              <a:spLocks noChangeArrowheads="1"/>
            </p:cNvSpPr>
            <p:nvPr/>
          </p:nvSpPr>
          <p:spPr bwMode="auto">
            <a:xfrm>
              <a:off x="-1745" y="-199"/>
              <a:ext cx="277" cy="268"/>
            </a:xfrm>
            <a:prstGeom prst="ellipse">
              <a:avLst/>
            </a:prstGeom>
            <a:solidFill>
              <a:srgbClr val="070C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84"/>
            <p:cNvSpPr>
              <a:spLocks noChangeArrowheads="1"/>
            </p:cNvSpPr>
            <p:nvPr/>
          </p:nvSpPr>
          <p:spPr bwMode="auto">
            <a:xfrm>
              <a:off x="-1745" y="109"/>
              <a:ext cx="277" cy="268"/>
            </a:xfrm>
            <a:prstGeom prst="ellipse">
              <a:avLst/>
            </a:prstGeom>
            <a:solidFill>
              <a:srgbClr val="1221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85"/>
            <p:cNvSpPr>
              <a:spLocks noChangeArrowheads="1"/>
            </p:cNvSpPr>
            <p:nvPr/>
          </p:nvSpPr>
          <p:spPr bwMode="auto">
            <a:xfrm>
              <a:off x="-1745" y="417"/>
              <a:ext cx="277" cy="268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86"/>
            <p:cNvSpPr>
              <a:spLocks noChangeArrowheads="1"/>
            </p:cNvSpPr>
            <p:nvPr/>
          </p:nvSpPr>
          <p:spPr bwMode="auto">
            <a:xfrm>
              <a:off x="-1745" y="725"/>
              <a:ext cx="277" cy="268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87"/>
            <p:cNvSpPr>
              <a:spLocks noChangeArrowheads="1"/>
            </p:cNvSpPr>
            <p:nvPr/>
          </p:nvSpPr>
          <p:spPr bwMode="auto">
            <a:xfrm>
              <a:off x="-1745" y="1034"/>
              <a:ext cx="277" cy="268"/>
            </a:xfrm>
            <a:prstGeom prst="ellipse">
              <a:avLst/>
            </a:prstGeom>
            <a:solidFill>
              <a:srgbClr val="F64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Oval 88"/>
            <p:cNvSpPr>
              <a:spLocks noChangeArrowheads="1"/>
            </p:cNvSpPr>
            <p:nvPr/>
          </p:nvSpPr>
          <p:spPr bwMode="auto">
            <a:xfrm>
              <a:off x="-1745" y="1342"/>
              <a:ext cx="277" cy="268"/>
            </a:xfrm>
            <a:prstGeom prst="ellipse">
              <a:avLst/>
            </a:prstGeom>
            <a:solidFill>
              <a:srgbClr val="193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Freeform 17"/>
          <p:cNvSpPr>
            <a:spLocks/>
          </p:cNvSpPr>
          <p:nvPr/>
        </p:nvSpPr>
        <p:spPr bwMode="auto">
          <a:xfrm>
            <a:off x="5193108" y="4793149"/>
            <a:ext cx="1716547" cy="852893"/>
          </a:xfrm>
          <a:custGeom>
            <a:avLst/>
            <a:gdLst>
              <a:gd name="T0" fmla="*/ 0 w 1276"/>
              <a:gd name="T1" fmla="*/ 634 h 634"/>
              <a:gd name="T2" fmla="*/ 1276 w 1276"/>
              <a:gd name="T3" fmla="*/ 634 h 634"/>
              <a:gd name="T4" fmla="*/ 640 w 1276"/>
              <a:gd name="T5" fmla="*/ 0 h 634"/>
              <a:gd name="T6" fmla="*/ 0 w 1276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6" h="634">
                <a:moveTo>
                  <a:pt x="0" y="634"/>
                </a:moveTo>
                <a:lnTo>
                  <a:pt x="1276" y="634"/>
                </a:lnTo>
                <a:lnTo>
                  <a:pt x="640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Freeform 14"/>
          <p:cNvSpPr>
            <a:spLocks/>
          </p:cNvSpPr>
          <p:nvPr/>
        </p:nvSpPr>
        <p:spPr bwMode="auto">
          <a:xfrm flipV="1">
            <a:off x="2194532" y="5646041"/>
            <a:ext cx="451444" cy="224534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gradFill>
            <a:gsLst>
              <a:gs pos="100000">
                <a:srgbClr val="122141"/>
              </a:gs>
              <a:gs pos="0">
                <a:srgbClr val="070C1E">
                  <a:alpha val="0"/>
                </a:srgbClr>
              </a:gs>
            </a:gsLst>
            <a:lin ang="162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Freeform 15"/>
          <p:cNvSpPr>
            <a:spLocks/>
          </p:cNvSpPr>
          <p:nvPr/>
        </p:nvSpPr>
        <p:spPr bwMode="auto">
          <a:xfrm flipV="1">
            <a:off x="2057315" y="5646040"/>
            <a:ext cx="282504" cy="140113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gradFill>
            <a:gsLst>
              <a:gs pos="100000">
                <a:srgbClr val="122141"/>
              </a:gs>
              <a:gs pos="0">
                <a:srgbClr val="070C1E">
                  <a:alpha val="0"/>
                </a:srgbClr>
              </a:gs>
            </a:gsLst>
            <a:lin ang="162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Freeform 15"/>
          <p:cNvSpPr>
            <a:spLocks/>
          </p:cNvSpPr>
          <p:nvPr/>
        </p:nvSpPr>
        <p:spPr bwMode="auto">
          <a:xfrm flipV="1">
            <a:off x="282921" y="5646039"/>
            <a:ext cx="345585" cy="171399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gradFill>
            <a:gsLst>
              <a:gs pos="100000">
                <a:srgbClr val="122141"/>
              </a:gs>
              <a:gs pos="0">
                <a:srgbClr val="070C1E">
                  <a:alpha val="0"/>
                </a:srgbClr>
              </a:gs>
            </a:gsLst>
            <a:lin ang="162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725328" y="1767289"/>
            <a:ext cx="525475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1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ĐẶT VẤN ĐỀ</a:t>
            </a:r>
          </a:p>
        </p:txBody>
      </p:sp>
      <p:cxnSp>
        <p:nvCxnSpPr>
          <p:cNvPr id="101" name="Straight Connector 100"/>
          <p:cNvCxnSpPr/>
          <p:nvPr/>
        </p:nvCxnSpPr>
        <p:spPr>
          <a:xfrm>
            <a:off x="814298" y="2449713"/>
            <a:ext cx="305373" cy="0"/>
          </a:xfrm>
          <a:prstGeom prst="line">
            <a:avLst/>
          </a:prstGeom>
          <a:ln w="19050">
            <a:solidFill>
              <a:srgbClr val="B0F7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725328" y="2922835"/>
            <a:ext cx="526240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Tại</a:t>
            </a:r>
            <a:r>
              <a:rPr lang="en-US" sz="2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sao</a:t>
            </a:r>
            <a:r>
              <a:rPr lang="en-US" sz="2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phải</a:t>
            </a:r>
            <a:r>
              <a:rPr lang="en-US" sz="2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có</a:t>
            </a:r>
            <a:r>
              <a:rPr lang="en-US" sz="2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ứng</a:t>
            </a:r>
            <a:r>
              <a:rPr lang="en-US" sz="2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dụng</a:t>
            </a:r>
            <a:r>
              <a:rPr lang="en-US" sz="2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quản</a:t>
            </a:r>
            <a:r>
              <a:rPr lang="en-US" sz="2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lý</a:t>
            </a:r>
            <a:r>
              <a:rPr lang="en-US" sz="2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công</a:t>
            </a:r>
            <a:r>
              <a:rPr lang="en-US" sz="2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việc</a:t>
            </a:r>
            <a:r>
              <a:rPr lang="en-US" sz="2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5BA7EED-4016-4628-BA6A-A997559846EC}"/>
              </a:ext>
            </a:extLst>
          </p:cNvPr>
          <p:cNvSpPr txBox="1"/>
          <p:nvPr/>
        </p:nvSpPr>
        <p:spPr>
          <a:xfrm>
            <a:off x="730572" y="3536679"/>
            <a:ext cx="58427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Tại</a:t>
            </a:r>
            <a:r>
              <a:rPr lang="en-US" sz="2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sao</a:t>
            </a:r>
            <a:r>
              <a:rPr lang="en-US" sz="2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sử</a:t>
            </a:r>
            <a:r>
              <a:rPr lang="en-US" sz="2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dụng</a:t>
            </a:r>
            <a:r>
              <a:rPr lang="en-US" sz="2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Flutter </a:t>
            </a:r>
            <a:r>
              <a:rPr lang="en-US" sz="2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để</a:t>
            </a:r>
            <a:r>
              <a:rPr lang="en-US" sz="2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xây</a:t>
            </a:r>
            <a:r>
              <a:rPr lang="en-US" sz="2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dựng</a:t>
            </a:r>
            <a:r>
              <a:rPr lang="en-US" sz="2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một</a:t>
            </a:r>
            <a:r>
              <a:rPr lang="en-US" sz="2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ứng</a:t>
            </a:r>
            <a:r>
              <a:rPr lang="en-US" sz="2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dụng</a:t>
            </a:r>
            <a:r>
              <a:rPr lang="en-US" sz="2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moblie</a:t>
            </a:r>
            <a:r>
              <a:rPr lang="en-US" sz="2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65870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9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0" y="0"/>
            <a:ext cx="12188891" cy="6210300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3" name="Freeform 8"/>
          <p:cNvSpPr>
            <a:spLocks/>
          </p:cNvSpPr>
          <p:nvPr/>
        </p:nvSpPr>
        <p:spPr bwMode="auto">
          <a:xfrm>
            <a:off x="1625922" y="5627804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6"/>
          <p:cNvSpPr>
            <a:spLocks/>
          </p:cNvSpPr>
          <p:nvPr/>
        </p:nvSpPr>
        <p:spPr bwMode="auto">
          <a:xfrm>
            <a:off x="-200025" y="5247096"/>
            <a:ext cx="1939860" cy="963204"/>
          </a:xfrm>
          <a:custGeom>
            <a:avLst/>
            <a:gdLst>
              <a:gd name="T0" fmla="*/ 0 w 1442"/>
              <a:gd name="T1" fmla="*/ 716 h 716"/>
              <a:gd name="T2" fmla="*/ 1442 w 1442"/>
              <a:gd name="T3" fmla="*/ 716 h 716"/>
              <a:gd name="T4" fmla="*/ 725 w 1442"/>
              <a:gd name="T5" fmla="*/ 0 h 716"/>
              <a:gd name="T6" fmla="*/ 0 w 1442"/>
              <a:gd name="T7" fmla="*/ 716 h 7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42" h="716">
                <a:moveTo>
                  <a:pt x="0" y="716"/>
                </a:moveTo>
                <a:lnTo>
                  <a:pt x="1442" y="716"/>
                </a:lnTo>
                <a:lnTo>
                  <a:pt x="725" y="0"/>
                </a:lnTo>
                <a:lnTo>
                  <a:pt x="0" y="716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7"/>
          <p:cNvSpPr>
            <a:spLocks/>
          </p:cNvSpPr>
          <p:nvPr/>
        </p:nvSpPr>
        <p:spPr bwMode="auto">
          <a:xfrm>
            <a:off x="10781752" y="4721101"/>
            <a:ext cx="2995886" cy="1489199"/>
          </a:xfrm>
          <a:custGeom>
            <a:avLst/>
            <a:gdLst>
              <a:gd name="T0" fmla="*/ 0 w 2227"/>
              <a:gd name="T1" fmla="*/ 1107 h 1107"/>
              <a:gd name="T2" fmla="*/ 2227 w 2227"/>
              <a:gd name="T3" fmla="*/ 1107 h 1107"/>
              <a:gd name="T4" fmla="*/ 1121 w 2227"/>
              <a:gd name="T5" fmla="*/ 0 h 1107"/>
              <a:gd name="T6" fmla="*/ 0 w 2227"/>
              <a:gd name="T7" fmla="*/ 110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8"/>
          <p:cNvSpPr>
            <a:spLocks/>
          </p:cNvSpPr>
          <p:nvPr/>
        </p:nvSpPr>
        <p:spPr bwMode="auto">
          <a:xfrm>
            <a:off x="8212883" y="5627804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9"/>
          <p:cNvSpPr>
            <a:spLocks/>
          </p:cNvSpPr>
          <p:nvPr/>
        </p:nvSpPr>
        <p:spPr bwMode="auto">
          <a:xfrm>
            <a:off x="9427288" y="5357407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48"/>
          <p:cNvSpPr>
            <a:spLocks noChangeArrowheads="1"/>
          </p:cNvSpPr>
          <p:nvPr/>
        </p:nvSpPr>
        <p:spPr bwMode="auto">
          <a:xfrm>
            <a:off x="0" y="6210300"/>
            <a:ext cx="12188890" cy="646185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52845" y="540770"/>
            <a:ext cx="10626500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4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Tại</a:t>
            </a:r>
            <a:r>
              <a:rPr lang="en-US" sz="4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Sao </a:t>
            </a:r>
            <a:r>
              <a:rPr lang="en-US" sz="4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Phải</a:t>
            </a:r>
            <a:r>
              <a:rPr lang="en-US" sz="4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Có</a:t>
            </a:r>
            <a:r>
              <a:rPr lang="en-US" sz="4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Ứng</a:t>
            </a:r>
            <a:r>
              <a:rPr lang="en-US" sz="4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Dụng</a:t>
            </a:r>
            <a:r>
              <a:rPr lang="en-US" sz="4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Quản</a:t>
            </a:r>
            <a:r>
              <a:rPr lang="en-US" sz="4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Lý</a:t>
            </a:r>
            <a:r>
              <a:rPr lang="en-US" sz="4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Công</a:t>
            </a:r>
            <a:r>
              <a:rPr lang="en-US" sz="4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Việc</a:t>
            </a:r>
            <a:r>
              <a:rPr lang="en-US" sz="4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12" name="Freeform 46"/>
          <p:cNvSpPr>
            <a:spLocks/>
          </p:cNvSpPr>
          <p:nvPr/>
        </p:nvSpPr>
        <p:spPr bwMode="auto">
          <a:xfrm flipH="1">
            <a:off x="3808422" y="3937000"/>
            <a:ext cx="4575156" cy="2273300"/>
          </a:xfrm>
          <a:custGeom>
            <a:avLst/>
            <a:gdLst>
              <a:gd name="T0" fmla="*/ 0 w 2884"/>
              <a:gd name="T1" fmla="*/ 1433 h 1433"/>
              <a:gd name="T2" fmla="*/ 2884 w 2884"/>
              <a:gd name="T3" fmla="*/ 1433 h 1433"/>
              <a:gd name="T4" fmla="*/ 1452 w 2884"/>
              <a:gd name="T5" fmla="*/ 0 h 1433"/>
              <a:gd name="T6" fmla="*/ 0 w 2884"/>
              <a:gd name="T7" fmla="*/ 1433 h 1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84" h="1433">
                <a:moveTo>
                  <a:pt x="0" y="1433"/>
                </a:moveTo>
                <a:lnTo>
                  <a:pt x="2884" y="1433"/>
                </a:lnTo>
                <a:lnTo>
                  <a:pt x="1452" y="0"/>
                </a:lnTo>
                <a:lnTo>
                  <a:pt x="0" y="1433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8"/>
          <p:cNvSpPr>
            <a:spLocks/>
          </p:cNvSpPr>
          <p:nvPr/>
        </p:nvSpPr>
        <p:spPr bwMode="auto">
          <a:xfrm>
            <a:off x="1095299" y="5704484"/>
            <a:ext cx="1021050" cy="505816"/>
          </a:xfrm>
          <a:custGeom>
            <a:avLst/>
            <a:gdLst>
              <a:gd name="T0" fmla="*/ 0 w 759"/>
              <a:gd name="T1" fmla="*/ 376 h 376"/>
              <a:gd name="T2" fmla="*/ 759 w 759"/>
              <a:gd name="T3" fmla="*/ 376 h 376"/>
              <a:gd name="T4" fmla="*/ 381 w 759"/>
              <a:gd name="T5" fmla="*/ 0 h 376"/>
              <a:gd name="T6" fmla="*/ 0 w 759"/>
              <a:gd name="T7" fmla="*/ 37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59" h="376">
                <a:moveTo>
                  <a:pt x="0" y="376"/>
                </a:moveTo>
                <a:lnTo>
                  <a:pt x="759" y="376"/>
                </a:lnTo>
                <a:lnTo>
                  <a:pt x="381" y="0"/>
                </a:lnTo>
                <a:lnTo>
                  <a:pt x="0" y="376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7"/>
          <p:cNvSpPr>
            <a:spLocks/>
          </p:cNvSpPr>
          <p:nvPr/>
        </p:nvSpPr>
        <p:spPr bwMode="auto">
          <a:xfrm>
            <a:off x="3111839" y="5357407"/>
            <a:ext cx="1716547" cy="852893"/>
          </a:xfrm>
          <a:custGeom>
            <a:avLst/>
            <a:gdLst>
              <a:gd name="T0" fmla="*/ 0 w 1276"/>
              <a:gd name="T1" fmla="*/ 634 h 634"/>
              <a:gd name="T2" fmla="*/ 1276 w 1276"/>
              <a:gd name="T3" fmla="*/ 634 h 634"/>
              <a:gd name="T4" fmla="*/ 640 w 1276"/>
              <a:gd name="T5" fmla="*/ 0 h 634"/>
              <a:gd name="T6" fmla="*/ 0 w 1276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6" h="634">
                <a:moveTo>
                  <a:pt x="0" y="634"/>
                </a:moveTo>
                <a:lnTo>
                  <a:pt x="1276" y="634"/>
                </a:lnTo>
                <a:lnTo>
                  <a:pt x="640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50"/>
          <p:cNvSpPr>
            <a:spLocks/>
          </p:cNvSpPr>
          <p:nvPr/>
        </p:nvSpPr>
        <p:spPr bwMode="auto">
          <a:xfrm>
            <a:off x="4160648" y="6210300"/>
            <a:ext cx="4010895" cy="1993879"/>
          </a:xfrm>
          <a:custGeom>
            <a:avLst/>
            <a:gdLst>
              <a:gd name="T0" fmla="*/ 0 w 1907"/>
              <a:gd name="T1" fmla="*/ 0 h 948"/>
              <a:gd name="T2" fmla="*/ 1907 w 1907"/>
              <a:gd name="T3" fmla="*/ 0 h 948"/>
              <a:gd name="T4" fmla="*/ 962 w 1907"/>
              <a:gd name="T5" fmla="*/ 948 h 948"/>
              <a:gd name="T6" fmla="*/ 0 w 1907"/>
              <a:gd name="T7" fmla="*/ 0 h 9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07" h="948">
                <a:moveTo>
                  <a:pt x="0" y="0"/>
                </a:moveTo>
                <a:lnTo>
                  <a:pt x="1907" y="0"/>
                </a:lnTo>
                <a:lnTo>
                  <a:pt x="962" y="94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51"/>
          <p:cNvSpPr>
            <a:spLocks/>
          </p:cNvSpPr>
          <p:nvPr/>
        </p:nvSpPr>
        <p:spPr bwMode="auto">
          <a:xfrm>
            <a:off x="3232485" y="6210300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56"/>
          <p:cNvSpPr>
            <a:spLocks/>
          </p:cNvSpPr>
          <p:nvPr/>
        </p:nvSpPr>
        <p:spPr bwMode="auto">
          <a:xfrm>
            <a:off x="1186104" y="6210300"/>
            <a:ext cx="839440" cy="417029"/>
          </a:xfrm>
          <a:custGeom>
            <a:avLst/>
            <a:gdLst>
              <a:gd name="T0" fmla="*/ 0 w 624"/>
              <a:gd name="T1" fmla="*/ 0 h 310"/>
              <a:gd name="T2" fmla="*/ 624 w 624"/>
              <a:gd name="T3" fmla="*/ 0 h 310"/>
              <a:gd name="T4" fmla="*/ 315 w 624"/>
              <a:gd name="T5" fmla="*/ 310 h 310"/>
              <a:gd name="T6" fmla="*/ 0 w 624"/>
              <a:gd name="T7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4" h="310">
                <a:moveTo>
                  <a:pt x="0" y="0"/>
                </a:moveTo>
                <a:lnTo>
                  <a:pt x="624" y="0"/>
                </a:lnTo>
                <a:lnTo>
                  <a:pt x="315" y="31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3"/>
          <p:cNvSpPr>
            <a:spLocks/>
          </p:cNvSpPr>
          <p:nvPr/>
        </p:nvSpPr>
        <p:spPr bwMode="auto">
          <a:xfrm>
            <a:off x="11273234" y="5876676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4"/>
          <p:cNvSpPr>
            <a:spLocks/>
          </p:cNvSpPr>
          <p:nvPr/>
        </p:nvSpPr>
        <p:spPr bwMode="auto">
          <a:xfrm>
            <a:off x="9171688" y="5956047"/>
            <a:ext cx="511197" cy="254253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15"/>
          <p:cNvSpPr>
            <a:spLocks/>
          </p:cNvSpPr>
          <p:nvPr/>
        </p:nvSpPr>
        <p:spPr bwMode="auto">
          <a:xfrm>
            <a:off x="8983352" y="6044833"/>
            <a:ext cx="333624" cy="165467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16"/>
          <p:cNvSpPr>
            <a:spLocks/>
          </p:cNvSpPr>
          <p:nvPr/>
        </p:nvSpPr>
        <p:spPr bwMode="auto">
          <a:xfrm>
            <a:off x="423473" y="6007166"/>
            <a:ext cx="414339" cy="203134"/>
          </a:xfrm>
          <a:custGeom>
            <a:avLst/>
            <a:gdLst>
              <a:gd name="T0" fmla="*/ 308 w 308"/>
              <a:gd name="T1" fmla="*/ 151 h 151"/>
              <a:gd name="T2" fmla="*/ 0 w 308"/>
              <a:gd name="T3" fmla="*/ 151 h 151"/>
              <a:gd name="T4" fmla="*/ 154 w 308"/>
              <a:gd name="T5" fmla="*/ 0 h 151"/>
              <a:gd name="T6" fmla="*/ 308 w 308"/>
              <a:gd name="T7" fmla="*/ 151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8" h="151">
                <a:moveTo>
                  <a:pt x="308" y="151"/>
                </a:moveTo>
                <a:lnTo>
                  <a:pt x="0" y="151"/>
                </a:lnTo>
                <a:lnTo>
                  <a:pt x="154" y="0"/>
                </a:lnTo>
                <a:lnTo>
                  <a:pt x="308" y="151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/>
          <p:cNvSpPr>
            <a:spLocks/>
          </p:cNvSpPr>
          <p:nvPr/>
        </p:nvSpPr>
        <p:spPr bwMode="auto">
          <a:xfrm rot="16200000" flipH="1">
            <a:off x="5717017" y="3389972"/>
            <a:ext cx="1808235" cy="898474"/>
          </a:xfrm>
          <a:custGeom>
            <a:avLst/>
            <a:gdLst>
              <a:gd name="T0" fmla="*/ 0 w 2884"/>
              <a:gd name="T1" fmla="*/ 1433 h 1433"/>
              <a:gd name="T2" fmla="*/ 2884 w 2884"/>
              <a:gd name="T3" fmla="*/ 1433 h 1433"/>
              <a:gd name="T4" fmla="*/ 1452 w 2884"/>
              <a:gd name="T5" fmla="*/ 0 h 1433"/>
              <a:gd name="T6" fmla="*/ 0 w 2884"/>
              <a:gd name="T7" fmla="*/ 1433 h 1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84" h="1433">
                <a:moveTo>
                  <a:pt x="0" y="1433"/>
                </a:moveTo>
                <a:lnTo>
                  <a:pt x="2884" y="1433"/>
                </a:lnTo>
                <a:lnTo>
                  <a:pt x="1452" y="0"/>
                </a:lnTo>
                <a:lnTo>
                  <a:pt x="0" y="1433"/>
                </a:lnTo>
                <a:close/>
              </a:path>
            </a:pathLst>
          </a:custGeom>
          <a:gradFill flip="none" rotWithShape="1">
            <a:gsLst>
              <a:gs pos="100000">
                <a:srgbClr val="F8716A"/>
              </a:gs>
              <a:gs pos="32000">
                <a:srgbClr val="F6443B"/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4" name="Freeform 46"/>
          <p:cNvSpPr>
            <a:spLocks/>
          </p:cNvSpPr>
          <p:nvPr/>
        </p:nvSpPr>
        <p:spPr bwMode="auto">
          <a:xfrm rot="5400000">
            <a:off x="4641348" y="3389973"/>
            <a:ext cx="1808235" cy="898474"/>
          </a:xfrm>
          <a:custGeom>
            <a:avLst/>
            <a:gdLst>
              <a:gd name="T0" fmla="*/ 0 w 2884"/>
              <a:gd name="T1" fmla="*/ 1433 h 1433"/>
              <a:gd name="T2" fmla="*/ 2884 w 2884"/>
              <a:gd name="T3" fmla="*/ 1433 h 1433"/>
              <a:gd name="T4" fmla="*/ 1452 w 2884"/>
              <a:gd name="T5" fmla="*/ 0 h 1433"/>
              <a:gd name="T6" fmla="*/ 0 w 2884"/>
              <a:gd name="T7" fmla="*/ 1433 h 1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84" h="1433">
                <a:moveTo>
                  <a:pt x="0" y="1433"/>
                </a:moveTo>
                <a:lnTo>
                  <a:pt x="2884" y="1433"/>
                </a:lnTo>
                <a:lnTo>
                  <a:pt x="1452" y="0"/>
                </a:lnTo>
                <a:lnTo>
                  <a:pt x="0" y="1433"/>
                </a:lnTo>
                <a:close/>
              </a:path>
            </a:pathLst>
          </a:custGeom>
          <a:gradFill flip="none" rotWithShape="1">
            <a:gsLst>
              <a:gs pos="100000">
                <a:srgbClr val="F8716A"/>
              </a:gs>
              <a:gs pos="32000">
                <a:srgbClr val="F6443B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46"/>
          <p:cNvSpPr>
            <a:spLocks/>
          </p:cNvSpPr>
          <p:nvPr/>
        </p:nvSpPr>
        <p:spPr bwMode="auto">
          <a:xfrm rot="10800000">
            <a:off x="5179183" y="2863803"/>
            <a:ext cx="1808235" cy="898474"/>
          </a:xfrm>
          <a:custGeom>
            <a:avLst/>
            <a:gdLst>
              <a:gd name="T0" fmla="*/ 0 w 2884"/>
              <a:gd name="T1" fmla="*/ 1433 h 1433"/>
              <a:gd name="T2" fmla="*/ 2884 w 2884"/>
              <a:gd name="T3" fmla="*/ 1433 h 1433"/>
              <a:gd name="T4" fmla="*/ 1452 w 2884"/>
              <a:gd name="T5" fmla="*/ 0 h 1433"/>
              <a:gd name="T6" fmla="*/ 0 w 2884"/>
              <a:gd name="T7" fmla="*/ 1433 h 1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84" h="1433">
                <a:moveTo>
                  <a:pt x="0" y="1433"/>
                </a:moveTo>
                <a:lnTo>
                  <a:pt x="2884" y="1433"/>
                </a:lnTo>
                <a:lnTo>
                  <a:pt x="1452" y="0"/>
                </a:lnTo>
                <a:lnTo>
                  <a:pt x="0" y="1433"/>
                </a:lnTo>
                <a:close/>
              </a:path>
            </a:pathLst>
          </a:custGeom>
          <a:gradFill flip="none" rotWithShape="1">
            <a:gsLst>
              <a:gs pos="100000">
                <a:srgbClr val="F8716A"/>
              </a:gs>
              <a:gs pos="32000">
                <a:srgbClr val="F6443B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5306546" y="3705066"/>
            <a:ext cx="287338" cy="268288"/>
            <a:chOff x="4329113" y="1382713"/>
            <a:chExt cx="287338" cy="268288"/>
          </a:xfrm>
          <a:solidFill>
            <a:schemeClr val="bg1"/>
          </a:solidFill>
        </p:grpSpPr>
        <p:sp>
          <p:nvSpPr>
            <p:cNvPr id="38" name="Freeform 1471"/>
            <p:cNvSpPr>
              <a:spLocks/>
            </p:cNvSpPr>
            <p:nvPr/>
          </p:nvSpPr>
          <p:spPr bwMode="auto">
            <a:xfrm>
              <a:off x="4357688" y="1487488"/>
              <a:ext cx="19050" cy="19050"/>
            </a:xfrm>
            <a:custGeom>
              <a:avLst/>
              <a:gdLst>
                <a:gd name="T0" fmla="*/ 29 w 59"/>
                <a:gd name="T1" fmla="*/ 0 h 61"/>
                <a:gd name="T2" fmla="*/ 24 w 59"/>
                <a:gd name="T3" fmla="*/ 1 h 61"/>
                <a:gd name="T4" fmla="*/ 17 w 59"/>
                <a:gd name="T5" fmla="*/ 3 h 61"/>
                <a:gd name="T6" fmla="*/ 13 w 59"/>
                <a:gd name="T7" fmla="*/ 6 h 61"/>
                <a:gd name="T8" fmla="*/ 8 w 59"/>
                <a:gd name="T9" fmla="*/ 9 h 61"/>
                <a:gd name="T10" fmla="*/ 4 w 59"/>
                <a:gd name="T11" fmla="*/ 14 h 61"/>
                <a:gd name="T12" fmla="*/ 2 w 59"/>
                <a:gd name="T13" fmla="*/ 19 h 61"/>
                <a:gd name="T14" fmla="*/ 0 w 59"/>
                <a:gd name="T15" fmla="*/ 25 h 61"/>
                <a:gd name="T16" fmla="*/ 0 w 59"/>
                <a:gd name="T17" fmla="*/ 30 h 61"/>
                <a:gd name="T18" fmla="*/ 0 w 59"/>
                <a:gd name="T19" fmla="*/ 37 h 61"/>
                <a:gd name="T20" fmla="*/ 2 w 59"/>
                <a:gd name="T21" fmla="*/ 42 h 61"/>
                <a:gd name="T22" fmla="*/ 4 w 59"/>
                <a:gd name="T23" fmla="*/ 48 h 61"/>
                <a:gd name="T24" fmla="*/ 8 w 59"/>
                <a:gd name="T25" fmla="*/ 52 h 61"/>
                <a:gd name="T26" fmla="*/ 13 w 59"/>
                <a:gd name="T27" fmla="*/ 56 h 61"/>
                <a:gd name="T28" fmla="*/ 17 w 59"/>
                <a:gd name="T29" fmla="*/ 58 h 61"/>
                <a:gd name="T30" fmla="*/ 24 w 59"/>
                <a:gd name="T31" fmla="*/ 60 h 61"/>
                <a:gd name="T32" fmla="*/ 29 w 59"/>
                <a:gd name="T33" fmla="*/ 61 h 61"/>
                <a:gd name="T34" fmla="*/ 35 w 59"/>
                <a:gd name="T35" fmla="*/ 60 h 61"/>
                <a:gd name="T36" fmla="*/ 42 w 59"/>
                <a:gd name="T37" fmla="*/ 58 h 61"/>
                <a:gd name="T38" fmla="*/ 46 w 59"/>
                <a:gd name="T39" fmla="*/ 56 h 61"/>
                <a:gd name="T40" fmla="*/ 50 w 59"/>
                <a:gd name="T41" fmla="*/ 52 h 61"/>
                <a:gd name="T42" fmla="*/ 55 w 59"/>
                <a:gd name="T43" fmla="*/ 48 h 61"/>
                <a:gd name="T44" fmla="*/ 57 w 59"/>
                <a:gd name="T45" fmla="*/ 42 h 61"/>
                <a:gd name="T46" fmla="*/ 59 w 59"/>
                <a:gd name="T47" fmla="*/ 37 h 61"/>
                <a:gd name="T48" fmla="*/ 59 w 59"/>
                <a:gd name="T49" fmla="*/ 30 h 61"/>
                <a:gd name="T50" fmla="*/ 59 w 59"/>
                <a:gd name="T51" fmla="*/ 25 h 61"/>
                <a:gd name="T52" fmla="*/ 57 w 59"/>
                <a:gd name="T53" fmla="*/ 19 h 61"/>
                <a:gd name="T54" fmla="*/ 55 w 59"/>
                <a:gd name="T55" fmla="*/ 14 h 61"/>
                <a:gd name="T56" fmla="*/ 50 w 59"/>
                <a:gd name="T57" fmla="*/ 9 h 61"/>
                <a:gd name="T58" fmla="*/ 46 w 59"/>
                <a:gd name="T59" fmla="*/ 6 h 61"/>
                <a:gd name="T60" fmla="*/ 42 w 59"/>
                <a:gd name="T61" fmla="*/ 3 h 61"/>
                <a:gd name="T62" fmla="*/ 35 w 59"/>
                <a:gd name="T63" fmla="*/ 1 h 61"/>
                <a:gd name="T64" fmla="*/ 29 w 59"/>
                <a:gd name="T65" fmla="*/ 0 h 61"/>
                <a:gd name="T66" fmla="*/ 29 w 59"/>
                <a:gd name="T6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" h="61">
                  <a:moveTo>
                    <a:pt x="29" y="0"/>
                  </a:moveTo>
                  <a:lnTo>
                    <a:pt x="24" y="1"/>
                  </a:lnTo>
                  <a:lnTo>
                    <a:pt x="17" y="3"/>
                  </a:lnTo>
                  <a:lnTo>
                    <a:pt x="13" y="6"/>
                  </a:lnTo>
                  <a:lnTo>
                    <a:pt x="8" y="9"/>
                  </a:lnTo>
                  <a:lnTo>
                    <a:pt x="4" y="14"/>
                  </a:lnTo>
                  <a:lnTo>
                    <a:pt x="2" y="19"/>
                  </a:lnTo>
                  <a:lnTo>
                    <a:pt x="0" y="25"/>
                  </a:lnTo>
                  <a:lnTo>
                    <a:pt x="0" y="30"/>
                  </a:lnTo>
                  <a:lnTo>
                    <a:pt x="0" y="37"/>
                  </a:lnTo>
                  <a:lnTo>
                    <a:pt x="2" y="42"/>
                  </a:lnTo>
                  <a:lnTo>
                    <a:pt x="4" y="48"/>
                  </a:lnTo>
                  <a:lnTo>
                    <a:pt x="8" y="52"/>
                  </a:lnTo>
                  <a:lnTo>
                    <a:pt x="13" y="56"/>
                  </a:lnTo>
                  <a:lnTo>
                    <a:pt x="17" y="58"/>
                  </a:lnTo>
                  <a:lnTo>
                    <a:pt x="24" y="60"/>
                  </a:lnTo>
                  <a:lnTo>
                    <a:pt x="29" y="61"/>
                  </a:lnTo>
                  <a:lnTo>
                    <a:pt x="35" y="60"/>
                  </a:lnTo>
                  <a:lnTo>
                    <a:pt x="42" y="58"/>
                  </a:lnTo>
                  <a:lnTo>
                    <a:pt x="46" y="56"/>
                  </a:lnTo>
                  <a:lnTo>
                    <a:pt x="50" y="52"/>
                  </a:lnTo>
                  <a:lnTo>
                    <a:pt x="55" y="48"/>
                  </a:lnTo>
                  <a:lnTo>
                    <a:pt x="57" y="42"/>
                  </a:lnTo>
                  <a:lnTo>
                    <a:pt x="59" y="37"/>
                  </a:lnTo>
                  <a:lnTo>
                    <a:pt x="59" y="30"/>
                  </a:lnTo>
                  <a:lnTo>
                    <a:pt x="59" y="25"/>
                  </a:lnTo>
                  <a:lnTo>
                    <a:pt x="57" y="19"/>
                  </a:lnTo>
                  <a:lnTo>
                    <a:pt x="55" y="14"/>
                  </a:lnTo>
                  <a:lnTo>
                    <a:pt x="50" y="9"/>
                  </a:lnTo>
                  <a:lnTo>
                    <a:pt x="46" y="6"/>
                  </a:lnTo>
                  <a:lnTo>
                    <a:pt x="42" y="3"/>
                  </a:lnTo>
                  <a:lnTo>
                    <a:pt x="35" y="1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472"/>
            <p:cNvSpPr>
              <a:spLocks noEditPoints="1"/>
            </p:cNvSpPr>
            <p:nvPr/>
          </p:nvSpPr>
          <p:spPr bwMode="auto">
            <a:xfrm>
              <a:off x="4329113" y="1458913"/>
              <a:ext cx="287338" cy="192088"/>
            </a:xfrm>
            <a:custGeom>
              <a:avLst/>
              <a:gdLst>
                <a:gd name="T0" fmla="*/ 211 w 905"/>
                <a:gd name="T1" fmla="*/ 302 h 604"/>
                <a:gd name="T2" fmla="*/ 120 w 905"/>
                <a:gd name="T3" fmla="*/ 181 h 604"/>
                <a:gd name="T4" fmla="*/ 103 w 905"/>
                <a:gd name="T5" fmla="*/ 178 h 604"/>
                <a:gd name="T6" fmla="*/ 87 w 905"/>
                <a:gd name="T7" fmla="*/ 170 h 604"/>
                <a:gd name="T8" fmla="*/ 74 w 905"/>
                <a:gd name="T9" fmla="*/ 159 h 604"/>
                <a:gd name="T10" fmla="*/ 65 w 905"/>
                <a:gd name="T11" fmla="*/ 143 h 604"/>
                <a:gd name="T12" fmla="*/ 61 w 905"/>
                <a:gd name="T13" fmla="*/ 127 h 604"/>
                <a:gd name="T14" fmla="*/ 62 w 905"/>
                <a:gd name="T15" fmla="*/ 108 h 604"/>
                <a:gd name="T16" fmla="*/ 67 w 905"/>
                <a:gd name="T17" fmla="*/ 91 h 604"/>
                <a:gd name="T18" fmla="*/ 77 w 905"/>
                <a:gd name="T19" fmla="*/ 78 h 604"/>
                <a:gd name="T20" fmla="*/ 92 w 905"/>
                <a:gd name="T21" fmla="*/ 67 h 604"/>
                <a:gd name="T22" fmla="*/ 108 w 905"/>
                <a:gd name="T23" fmla="*/ 62 h 604"/>
                <a:gd name="T24" fmla="*/ 127 w 905"/>
                <a:gd name="T25" fmla="*/ 61 h 604"/>
                <a:gd name="T26" fmla="*/ 144 w 905"/>
                <a:gd name="T27" fmla="*/ 65 h 604"/>
                <a:gd name="T28" fmla="*/ 159 w 905"/>
                <a:gd name="T29" fmla="*/ 74 h 604"/>
                <a:gd name="T30" fmla="*/ 170 w 905"/>
                <a:gd name="T31" fmla="*/ 87 h 604"/>
                <a:gd name="T32" fmla="*/ 178 w 905"/>
                <a:gd name="T33" fmla="*/ 103 h 604"/>
                <a:gd name="T34" fmla="*/ 181 w 905"/>
                <a:gd name="T35" fmla="*/ 120 h 604"/>
                <a:gd name="T36" fmla="*/ 178 w 905"/>
                <a:gd name="T37" fmla="*/ 138 h 604"/>
                <a:gd name="T38" fmla="*/ 170 w 905"/>
                <a:gd name="T39" fmla="*/ 155 h 604"/>
                <a:gd name="T40" fmla="*/ 159 w 905"/>
                <a:gd name="T41" fmla="*/ 167 h 604"/>
                <a:gd name="T42" fmla="*/ 144 w 905"/>
                <a:gd name="T43" fmla="*/ 177 h 604"/>
                <a:gd name="T44" fmla="*/ 127 w 905"/>
                <a:gd name="T45" fmla="*/ 181 h 604"/>
                <a:gd name="T46" fmla="*/ 829 w 905"/>
                <a:gd name="T47" fmla="*/ 0 h 604"/>
                <a:gd name="T48" fmla="*/ 60 w 905"/>
                <a:gd name="T49" fmla="*/ 2 h 604"/>
                <a:gd name="T50" fmla="*/ 40 w 905"/>
                <a:gd name="T51" fmla="*/ 9 h 604"/>
                <a:gd name="T52" fmla="*/ 22 w 905"/>
                <a:gd name="T53" fmla="*/ 22 h 604"/>
                <a:gd name="T54" fmla="*/ 9 w 905"/>
                <a:gd name="T55" fmla="*/ 39 h 604"/>
                <a:gd name="T56" fmla="*/ 1 w 905"/>
                <a:gd name="T57" fmla="*/ 61 h 604"/>
                <a:gd name="T58" fmla="*/ 0 w 905"/>
                <a:gd name="T59" fmla="*/ 347 h 604"/>
                <a:gd name="T60" fmla="*/ 3 w 905"/>
                <a:gd name="T61" fmla="*/ 369 h 604"/>
                <a:gd name="T62" fmla="*/ 13 w 905"/>
                <a:gd name="T63" fmla="*/ 389 h 604"/>
                <a:gd name="T64" fmla="*/ 27 w 905"/>
                <a:gd name="T65" fmla="*/ 405 h 604"/>
                <a:gd name="T66" fmla="*/ 46 w 905"/>
                <a:gd name="T67" fmla="*/ 417 h 604"/>
                <a:gd name="T68" fmla="*/ 67 w 905"/>
                <a:gd name="T69" fmla="*/ 422 h 604"/>
                <a:gd name="T70" fmla="*/ 181 w 905"/>
                <a:gd name="T71" fmla="*/ 588 h 604"/>
                <a:gd name="T72" fmla="*/ 183 w 905"/>
                <a:gd name="T73" fmla="*/ 597 h 604"/>
                <a:gd name="T74" fmla="*/ 190 w 905"/>
                <a:gd name="T75" fmla="*/ 603 h 604"/>
                <a:gd name="T76" fmla="*/ 709 w 905"/>
                <a:gd name="T77" fmla="*/ 604 h 604"/>
                <a:gd name="T78" fmla="*/ 718 w 905"/>
                <a:gd name="T79" fmla="*/ 600 h 604"/>
                <a:gd name="T80" fmla="*/ 723 w 905"/>
                <a:gd name="T81" fmla="*/ 594 h 604"/>
                <a:gd name="T82" fmla="*/ 724 w 905"/>
                <a:gd name="T83" fmla="*/ 422 h 604"/>
                <a:gd name="T84" fmla="*/ 845 w 905"/>
                <a:gd name="T85" fmla="*/ 421 h 604"/>
                <a:gd name="T86" fmla="*/ 866 w 905"/>
                <a:gd name="T87" fmla="*/ 413 h 604"/>
                <a:gd name="T88" fmla="*/ 882 w 905"/>
                <a:gd name="T89" fmla="*/ 400 h 604"/>
                <a:gd name="T90" fmla="*/ 896 w 905"/>
                <a:gd name="T91" fmla="*/ 382 h 604"/>
                <a:gd name="T92" fmla="*/ 903 w 905"/>
                <a:gd name="T93" fmla="*/ 363 h 604"/>
                <a:gd name="T94" fmla="*/ 905 w 905"/>
                <a:gd name="T95" fmla="*/ 75 h 604"/>
                <a:gd name="T96" fmla="*/ 901 w 905"/>
                <a:gd name="T97" fmla="*/ 53 h 604"/>
                <a:gd name="T98" fmla="*/ 892 w 905"/>
                <a:gd name="T99" fmla="*/ 33 h 604"/>
                <a:gd name="T100" fmla="*/ 877 w 905"/>
                <a:gd name="T101" fmla="*/ 17 h 604"/>
                <a:gd name="T102" fmla="*/ 859 w 905"/>
                <a:gd name="T103" fmla="*/ 6 h 604"/>
                <a:gd name="T104" fmla="*/ 837 w 905"/>
                <a:gd name="T105" fmla="*/ 1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05" h="604">
                  <a:moveTo>
                    <a:pt x="693" y="573"/>
                  </a:moveTo>
                  <a:lnTo>
                    <a:pt x="211" y="573"/>
                  </a:lnTo>
                  <a:lnTo>
                    <a:pt x="211" y="302"/>
                  </a:lnTo>
                  <a:lnTo>
                    <a:pt x="693" y="302"/>
                  </a:lnTo>
                  <a:lnTo>
                    <a:pt x="693" y="573"/>
                  </a:lnTo>
                  <a:close/>
                  <a:moveTo>
                    <a:pt x="120" y="181"/>
                  </a:moveTo>
                  <a:lnTo>
                    <a:pt x="114" y="181"/>
                  </a:lnTo>
                  <a:lnTo>
                    <a:pt x="108" y="180"/>
                  </a:lnTo>
                  <a:lnTo>
                    <a:pt x="103" y="178"/>
                  </a:lnTo>
                  <a:lnTo>
                    <a:pt x="97" y="177"/>
                  </a:lnTo>
                  <a:lnTo>
                    <a:pt x="92" y="173"/>
                  </a:lnTo>
                  <a:lnTo>
                    <a:pt x="87" y="170"/>
                  </a:lnTo>
                  <a:lnTo>
                    <a:pt x="82" y="167"/>
                  </a:lnTo>
                  <a:lnTo>
                    <a:pt x="77" y="163"/>
                  </a:lnTo>
                  <a:lnTo>
                    <a:pt x="74" y="159"/>
                  </a:lnTo>
                  <a:lnTo>
                    <a:pt x="71" y="155"/>
                  </a:lnTo>
                  <a:lnTo>
                    <a:pt x="67" y="149"/>
                  </a:lnTo>
                  <a:lnTo>
                    <a:pt x="65" y="143"/>
                  </a:lnTo>
                  <a:lnTo>
                    <a:pt x="63" y="138"/>
                  </a:lnTo>
                  <a:lnTo>
                    <a:pt x="62" y="132"/>
                  </a:lnTo>
                  <a:lnTo>
                    <a:pt x="61" y="127"/>
                  </a:lnTo>
                  <a:lnTo>
                    <a:pt x="60" y="120"/>
                  </a:lnTo>
                  <a:lnTo>
                    <a:pt x="61" y="115"/>
                  </a:lnTo>
                  <a:lnTo>
                    <a:pt x="62" y="108"/>
                  </a:lnTo>
                  <a:lnTo>
                    <a:pt x="63" y="103"/>
                  </a:lnTo>
                  <a:lnTo>
                    <a:pt x="65" y="97"/>
                  </a:lnTo>
                  <a:lnTo>
                    <a:pt x="67" y="91"/>
                  </a:lnTo>
                  <a:lnTo>
                    <a:pt x="71" y="87"/>
                  </a:lnTo>
                  <a:lnTo>
                    <a:pt x="74" y="83"/>
                  </a:lnTo>
                  <a:lnTo>
                    <a:pt x="77" y="78"/>
                  </a:lnTo>
                  <a:lnTo>
                    <a:pt x="82" y="74"/>
                  </a:lnTo>
                  <a:lnTo>
                    <a:pt x="87" y="70"/>
                  </a:lnTo>
                  <a:lnTo>
                    <a:pt x="92" y="67"/>
                  </a:lnTo>
                  <a:lnTo>
                    <a:pt x="97" y="65"/>
                  </a:lnTo>
                  <a:lnTo>
                    <a:pt x="103" y="63"/>
                  </a:lnTo>
                  <a:lnTo>
                    <a:pt x="108" y="62"/>
                  </a:lnTo>
                  <a:lnTo>
                    <a:pt x="114" y="61"/>
                  </a:lnTo>
                  <a:lnTo>
                    <a:pt x="120" y="61"/>
                  </a:lnTo>
                  <a:lnTo>
                    <a:pt x="127" y="61"/>
                  </a:lnTo>
                  <a:lnTo>
                    <a:pt x="133" y="62"/>
                  </a:lnTo>
                  <a:lnTo>
                    <a:pt x="138" y="63"/>
                  </a:lnTo>
                  <a:lnTo>
                    <a:pt x="144" y="65"/>
                  </a:lnTo>
                  <a:lnTo>
                    <a:pt x="149" y="67"/>
                  </a:lnTo>
                  <a:lnTo>
                    <a:pt x="155" y="70"/>
                  </a:lnTo>
                  <a:lnTo>
                    <a:pt x="159" y="74"/>
                  </a:lnTo>
                  <a:lnTo>
                    <a:pt x="164" y="78"/>
                  </a:lnTo>
                  <a:lnTo>
                    <a:pt x="167" y="83"/>
                  </a:lnTo>
                  <a:lnTo>
                    <a:pt x="170" y="87"/>
                  </a:lnTo>
                  <a:lnTo>
                    <a:pt x="173" y="91"/>
                  </a:lnTo>
                  <a:lnTo>
                    <a:pt x="176" y="97"/>
                  </a:lnTo>
                  <a:lnTo>
                    <a:pt x="178" y="103"/>
                  </a:lnTo>
                  <a:lnTo>
                    <a:pt x="179" y="108"/>
                  </a:lnTo>
                  <a:lnTo>
                    <a:pt x="180" y="115"/>
                  </a:lnTo>
                  <a:lnTo>
                    <a:pt x="181" y="120"/>
                  </a:lnTo>
                  <a:lnTo>
                    <a:pt x="180" y="127"/>
                  </a:lnTo>
                  <a:lnTo>
                    <a:pt x="179" y="132"/>
                  </a:lnTo>
                  <a:lnTo>
                    <a:pt x="178" y="138"/>
                  </a:lnTo>
                  <a:lnTo>
                    <a:pt x="176" y="143"/>
                  </a:lnTo>
                  <a:lnTo>
                    <a:pt x="173" y="149"/>
                  </a:lnTo>
                  <a:lnTo>
                    <a:pt x="170" y="155"/>
                  </a:lnTo>
                  <a:lnTo>
                    <a:pt x="167" y="159"/>
                  </a:lnTo>
                  <a:lnTo>
                    <a:pt x="164" y="163"/>
                  </a:lnTo>
                  <a:lnTo>
                    <a:pt x="159" y="167"/>
                  </a:lnTo>
                  <a:lnTo>
                    <a:pt x="155" y="171"/>
                  </a:lnTo>
                  <a:lnTo>
                    <a:pt x="149" y="173"/>
                  </a:lnTo>
                  <a:lnTo>
                    <a:pt x="144" y="177"/>
                  </a:lnTo>
                  <a:lnTo>
                    <a:pt x="138" y="178"/>
                  </a:lnTo>
                  <a:lnTo>
                    <a:pt x="133" y="180"/>
                  </a:lnTo>
                  <a:lnTo>
                    <a:pt x="127" y="181"/>
                  </a:lnTo>
                  <a:lnTo>
                    <a:pt x="120" y="181"/>
                  </a:lnTo>
                  <a:lnTo>
                    <a:pt x="120" y="181"/>
                  </a:lnTo>
                  <a:close/>
                  <a:moveTo>
                    <a:pt x="829" y="0"/>
                  </a:moveTo>
                  <a:lnTo>
                    <a:pt x="75" y="0"/>
                  </a:lnTo>
                  <a:lnTo>
                    <a:pt x="67" y="1"/>
                  </a:lnTo>
                  <a:lnTo>
                    <a:pt x="60" y="2"/>
                  </a:lnTo>
                  <a:lnTo>
                    <a:pt x="53" y="3"/>
                  </a:lnTo>
                  <a:lnTo>
                    <a:pt x="46" y="6"/>
                  </a:lnTo>
                  <a:lnTo>
                    <a:pt x="40" y="9"/>
                  </a:lnTo>
                  <a:lnTo>
                    <a:pt x="33" y="13"/>
                  </a:lnTo>
                  <a:lnTo>
                    <a:pt x="27" y="17"/>
                  </a:lnTo>
                  <a:lnTo>
                    <a:pt x="22" y="22"/>
                  </a:lnTo>
                  <a:lnTo>
                    <a:pt x="16" y="27"/>
                  </a:lnTo>
                  <a:lnTo>
                    <a:pt x="13" y="33"/>
                  </a:lnTo>
                  <a:lnTo>
                    <a:pt x="9" y="39"/>
                  </a:lnTo>
                  <a:lnTo>
                    <a:pt x="5" y="46"/>
                  </a:lnTo>
                  <a:lnTo>
                    <a:pt x="3" y="53"/>
                  </a:lnTo>
                  <a:lnTo>
                    <a:pt x="1" y="61"/>
                  </a:lnTo>
                  <a:lnTo>
                    <a:pt x="0" y="67"/>
                  </a:lnTo>
                  <a:lnTo>
                    <a:pt x="0" y="75"/>
                  </a:lnTo>
                  <a:lnTo>
                    <a:pt x="0" y="347"/>
                  </a:lnTo>
                  <a:lnTo>
                    <a:pt x="0" y="355"/>
                  </a:lnTo>
                  <a:lnTo>
                    <a:pt x="1" y="363"/>
                  </a:lnTo>
                  <a:lnTo>
                    <a:pt x="3" y="369"/>
                  </a:lnTo>
                  <a:lnTo>
                    <a:pt x="5" y="376"/>
                  </a:lnTo>
                  <a:lnTo>
                    <a:pt x="9" y="382"/>
                  </a:lnTo>
                  <a:lnTo>
                    <a:pt x="13" y="389"/>
                  </a:lnTo>
                  <a:lnTo>
                    <a:pt x="16" y="395"/>
                  </a:lnTo>
                  <a:lnTo>
                    <a:pt x="22" y="400"/>
                  </a:lnTo>
                  <a:lnTo>
                    <a:pt x="27" y="405"/>
                  </a:lnTo>
                  <a:lnTo>
                    <a:pt x="33" y="409"/>
                  </a:lnTo>
                  <a:lnTo>
                    <a:pt x="40" y="413"/>
                  </a:lnTo>
                  <a:lnTo>
                    <a:pt x="46" y="417"/>
                  </a:lnTo>
                  <a:lnTo>
                    <a:pt x="53" y="419"/>
                  </a:lnTo>
                  <a:lnTo>
                    <a:pt x="60" y="421"/>
                  </a:lnTo>
                  <a:lnTo>
                    <a:pt x="67" y="422"/>
                  </a:lnTo>
                  <a:lnTo>
                    <a:pt x="75" y="422"/>
                  </a:lnTo>
                  <a:lnTo>
                    <a:pt x="181" y="422"/>
                  </a:lnTo>
                  <a:lnTo>
                    <a:pt x="181" y="588"/>
                  </a:lnTo>
                  <a:lnTo>
                    <a:pt x="181" y="592"/>
                  </a:lnTo>
                  <a:lnTo>
                    <a:pt x="182" y="594"/>
                  </a:lnTo>
                  <a:lnTo>
                    <a:pt x="183" y="597"/>
                  </a:lnTo>
                  <a:lnTo>
                    <a:pt x="186" y="599"/>
                  </a:lnTo>
                  <a:lnTo>
                    <a:pt x="188" y="600"/>
                  </a:lnTo>
                  <a:lnTo>
                    <a:pt x="190" y="603"/>
                  </a:lnTo>
                  <a:lnTo>
                    <a:pt x="192" y="604"/>
                  </a:lnTo>
                  <a:lnTo>
                    <a:pt x="196" y="604"/>
                  </a:lnTo>
                  <a:lnTo>
                    <a:pt x="709" y="604"/>
                  </a:lnTo>
                  <a:lnTo>
                    <a:pt x="712" y="603"/>
                  </a:lnTo>
                  <a:lnTo>
                    <a:pt x="714" y="603"/>
                  </a:lnTo>
                  <a:lnTo>
                    <a:pt x="718" y="600"/>
                  </a:lnTo>
                  <a:lnTo>
                    <a:pt x="720" y="599"/>
                  </a:lnTo>
                  <a:lnTo>
                    <a:pt x="721" y="597"/>
                  </a:lnTo>
                  <a:lnTo>
                    <a:pt x="723" y="594"/>
                  </a:lnTo>
                  <a:lnTo>
                    <a:pt x="723" y="592"/>
                  </a:lnTo>
                  <a:lnTo>
                    <a:pt x="724" y="588"/>
                  </a:lnTo>
                  <a:lnTo>
                    <a:pt x="724" y="422"/>
                  </a:lnTo>
                  <a:lnTo>
                    <a:pt x="829" y="422"/>
                  </a:lnTo>
                  <a:lnTo>
                    <a:pt x="837" y="422"/>
                  </a:lnTo>
                  <a:lnTo>
                    <a:pt x="845" y="421"/>
                  </a:lnTo>
                  <a:lnTo>
                    <a:pt x="852" y="419"/>
                  </a:lnTo>
                  <a:lnTo>
                    <a:pt x="859" y="417"/>
                  </a:lnTo>
                  <a:lnTo>
                    <a:pt x="866" y="413"/>
                  </a:lnTo>
                  <a:lnTo>
                    <a:pt x="871" y="409"/>
                  </a:lnTo>
                  <a:lnTo>
                    <a:pt x="877" y="405"/>
                  </a:lnTo>
                  <a:lnTo>
                    <a:pt x="882" y="400"/>
                  </a:lnTo>
                  <a:lnTo>
                    <a:pt x="888" y="395"/>
                  </a:lnTo>
                  <a:lnTo>
                    <a:pt x="892" y="389"/>
                  </a:lnTo>
                  <a:lnTo>
                    <a:pt x="896" y="382"/>
                  </a:lnTo>
                  <a:lnTo>
                    <a:pt x="899" y="376"/>
                  </a:lnTo>
                  <a:lnTo>
                    <a:pt x="901" y="369"/>
                  </a:lnTo>
                  <a:lnTo>
                    <a:pt x="903" y="363"/>
                  </a:lnTo>
                  <a:lnTo>
                    <a:pt x="905" y="355"/>
                  </a:lnTo>
                  <a:lnTo>
                    <a:pt x="905" y="347"/>
                  </a:lnTo>
                  <a:lnTo>
                    <a:pt x="905" y="75"/>
                  </a:lnTo>
                  <a:lnTo>
                    <a:pt x="905" y="67"/>
                  </a:lnTo>
                  <a:lnTo>
                    <a:pt x="903" y="61"/>
                  </a:lnTo>
                  <a:lnTo>
                    <a:pt x="901" y="53"/>
                  </a:lnTo>
                  <a:lnTo>
                    <a:pt x="899" y="46"/>
                  </a:lnTo>
                  <a:lnTo>
                    <a:pt x="896" y="39"/>
                  </a:lnTo>
                  <a:lnTo>
                    <a:pt x="892" y="33"/>
                  </a:lnTo>
                  <a:lnTo>
                    <a:pt x="888" y="27"/>
                  </a:lnTo>
                  <a:lnTo>
                    <a:pt x="882" y="22"/>
                  </a:lnTo>
                  <a:lnTo>
                    <a:pt x="877" y="17"/>
                  </a:lnTo>
                  <a:lnTo>
                    <a:pt x="871" y="13"/>
                  </a:lnTo>
                  <a:lnTo>
                    <a:pt x="866" y="9"/>
                  </a:lnTo>
                  <a:lnTo>
                    <a:pt x="859" y="6"/>
                  </a:lnTo>
                  <a:lnTo>
                    <a:pt x="852" y="3"/>
                  </a:lnTo>
                  <a:lnTo>
                    <a:pt x="845" y="2"/>
                  </a:lnTo>
                  <a:lnTo>
                    <a:pt x="837" y="1"/>
                  </a:lnTo>
                  <a:lnTo>
                    <a:pt x="8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473"/>
            <p:cNvSpPr>
              <a:spLocks noEditPoints="1"/>
            </p:cNvSpPr>
            <p:nvPr/>
          </p:nvSpPr>
          <p:spPr bwMode="auto">
            <a:xfrm>
              <a:off x="4386263" y="1382713"/>
              <a:ext cx="173038" cy="66675"/>
            </a:xfrm>
            <a:custGeom>
              <a:avLst/>
              <a:gdLst>
                <a:gd name="T0" fmla="*/ 407 w 543"/>
                <a:gd name="T1" fmla="*/ 15 h 211"/>
                <a:gd name="T2" fmla="*/ 528 w 543"/>
                <a:gd name="T3" fmla="*/ 136 h 211"/>
                <a:gd name="T4" fmla="*/ 407 w 543"/>
                <a:gd name="T5" fmla="*/ 136 h 211"/>
                <a:gd name="T6" fmla="*/ 407 w 543"/>
                <a:gd name="T7" fmla="*/ 15 h 211"/>
                <a:gd name="T8" fmla="*/ 15 w 543"/>
                <a:gd name="T9" fmla="*/ 211 h 211"/>
                <a:gd name="T10" fmla="*/ 528 w 543"/>
                <a:gd name="T11" fmla="*/ 211 h 211"/>
                <a:gd name="T12" fmla="*/ 531 w 543"/>
                <a:gd name="T13" fmla="*/ 211 h 211"/>
                <a:gd name="T14" fmla="*/ 533 w 543"/>
                <a:gd name="T15" fmla="*/ 210 h 211"/>
                <a:gd name="T16" fmla="*/ 537 w 543"/>
                <a:gd name="T17" fmla="*/ 209 h 211"/>
                <a:gd name="T18" fmla="*/ 539 w 543"/>
                <a:gd name="T19" fmla="*/ 206 h 211"/>
                <a:gd name="T20" fmla="*/ 540 w 543"/>
                <a:gd name="T21" fmla="*/ 204 h 211"/>
                <a:gd name="T22" fmla="*/ 542 w 543"/>
                <a:gd name="T23" fmla="*/ 202 h 211"/>
                <a:gd name="T24" fmla="*/ 542 w 543"/>
                <a:gd name="T25" fmla="*/ 199 h 211"/>
                <a:gd name="T26" fmla="*/ 543 w 543"/>
                <a:gd name="T27" fmla="*/ 195 h 211"/>
                <a:gd name="T28" fmla="*/ 543 w 543"/>
                <a:gd name="T29" fmla="*/ 136 h 211"/>
                <a:gd name="T30" fmla="*/ 542 w 543"/>
                <a:gd name="T31" fmla="*/ 132 h 211"/>
                <a:gd name="T32" fmla="*/ 542 w 543"/>
                <a:gd name="T33" fmla="*/ 129 h 211"/>
                <a:gd name="T34" fmla="*/ 540 w 543"/>
                <a:gd name="T35" fmla="*/ 127 h 211"/>
                <a:gd name="T36" fmla="*/ 539 w 543"/>
                <a:gd name="T37" fmla="*/ 125 h 211"/>
                <a:gd name="T38" fmla="*/ 418 w 543"/>
                <a:gd name="T39" fmla="*/ 4 h 211"/>
                <a:gd name="T40" fmla="*/ 415 w 543"/>
                <a:gd name="T41" fmla="*/ 2 h 211"/>
                <a:gd name="T42" fmla="*/ 413 w 543"/>
                <a:gd name="T43" fmla="*/ 1 h 211"/>
                <a:gd name="T44" fmla="*/ 411 w 543"/>
                <a:gd name="T45" fmla="*/ 0 h 211"/>
                <a:gd name="T46" fmla="*/ 407 w 543"/>
                <a:gd name="T47" fmla="*/ 0 h 211"/>
                <a:gd name="T48" fmla="*/ 15 w 543"/>
                <a:gd name="T49" fmla="*/ 0 h 211"/>
                <a:gd name="T50" fmla="*/ 11 w 543"/>
                <a:gd name="T51" fmla="*/ 0 h 211"/>
                <a:gd name="T52" fmla="*/ 9 w 543"/>
                <a:gd name="T53" fmla="*/ 1 h 211"/>
                <a:gd name="T54" fmla="*/ 7 w 543"/>
                <a:gd name="T55" fmla="*/ 2 h 211"/>
                <a:gd name="T56" fmla="*/ 5 w 543"/>
                <a:gd name="T57" fmla="*/ 4 h 211"/>
                <a:gd name="T58" fmla="*/ 2 w 543"/>
                <a:gd name="T59" fmla="*/ 6 h 211"/>
                <a:gd name="T60" fmla="*/ 1 w 543"/>
                <a:gd name="T61" fmla="*/ 8 h 211"/>
                <a:gd name="T62" fmla="*/ 0 w 543"/>
                <a:gd name="T63" fmla="*/ 12 h 211"/>
                <a:gd name="T64" fmla="*/ 0 w 543"/>
                <a:gd name="T65" fmla="*/ 15 h 211"/>
                <a:gd name="T66" fmla="*/ 0 w 543"/>
                <a:gd name="T67" fmla="*/ 195 h 211"/>
                <a:gd name="T68" fmla="*/ 0 w 543"/>
                <a:gd name="T69" fmla="*/ 199 h 211"/>
                <a:gd name="T70" fmla="*/ 1 w 543"/>
                <a:gd name="T71" fmla="*/ 201 h 211"/>
                <a:gd name="T72" fmla="*/ 2 w 543"/>
                <a:gd name="T73" fmla="*/ 204 h 211"/>
                <a:gd name="T74" fmla="*/ 5 w 543"/>
                <a:gd name="T75" fmla="*/ 206 h 211"/>
                <a:gd name="T76" fmla="*/ 7 w 543"/>
                <a:gd name="T77" fmla="*/ 209 h 211"/>
                <a:gd name="T78" fmla="*/ 9 w 543"/>
                <a:gd name="T79" fmla="*/ 210 h 211"/>
                <a:gd name="T80" fmla="*/ 11 w 543"/>
                <a:gd name="T81" fmla="*/ 211 h 211"/>
                <a:gd name="T82" fmla="*/ 15 w 543"/>
                <a:gd name="T83" fmla="*/ 211 h 211"/>
                <a:gd name="T84" fmla="*/ 15 w 543"/>
                <a:gd name="T85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43" h="211">
                  <a:moveTo>
                    <a:pt x="407" y="15"/>
                  </a:moveTo>
                  <a:lnTo>
                    <a:pt x="528" y="136"/>
                  </a:lnTo>
                  <a:lnTo>
                    <a:pt x="407" y="136"/>
                  </a:lnTo>
                  <a:lnTo>
                    <a:pt x="407" y="15"/>
                  </a:lnTo>
                  <a:close/>
                  <a:moveTo>
                    <a:pt x="15" y="211"/>
                  </a:moveTo>
                  <a:lnTo>
                    <a:pt x="528" y="211"/>
                  </a:lnTo>
                  <a:lnTo>
                    <a:pt x="531" y="211"/>
                  </a:lnTo>
                  <a:lnTo>
                    <a:pt x="533" y="210"/>
                  </a:lnTo>
                  <a:lnTo>
                    <a:pt x="537" y="209"/>
                  </a:lnTo>
                  <a:lnTo>
                    <a:pt x="539" y="206"/>
                  </a:lnTo>
                  <a:lnTo>
                    <a:pt x="540" y="204"/>
                  </a:lnTo>
                  <a:lnTo>
                    <a:pt x="542" y="202"/>
                  </a:lnTo>
                  <a:lnTo>
                    <a:pt x="542" y="199"/>
                  </a:lnTo>
                  <a:lnTo>
                    <a:pt x="543" y="195"/>
                  </a:lnTo>
                  <a:lnTo>
                    <a:pt x="543" y="136"/>
                  </a:lnTo>
                  <a:lnTo>
                    <a:pt x="542" y="132"/>
                  </a:lnTo>
                  <a:lnTo>
                    <a:pt x="542" y="129"/>
                  </a:lnTo>
                  <a:lnTo>
                    <a:pt x="540" y="127"/>
                  </a:lnTo>
                  <a:lnTo>
                    <a:pt x="539" y="125"/>
                  </a:lnTo>
                  <a:lnTo>
                    <a:pt x="418" y="4"/>
                  </a:lnTo>
                  <a:lnTo>
                    <a:pt x="415" y="2"/>
                  </a:lnTo>
                  <a:lnTo>
                    <a:pt x="413" y="1"/>
                  </a:lnTo>
                  <a:lnTo>
                    <a:pt x="411" y="0"/>
                  </a:lnTo>
                  <a:lnTo>
                    <a:pt x="407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5"/>
                  </a:lnTo>
                  <a:lnTo>
                    <a:pt x="0" y="199"/>
                  </a:lnTo>
                  <a:lnTo>
                    <a:pt x="1" y="201"/>
                  </a:lnTo>
                  <a:lnTo>
                    <a:pt x="2" y="204"/>
                  </a:lnTo>
                  <a:lnTo>
                    <a:pt x="5" y="206"/>
                  </a:lnTo>
                  <a:lnTo>
                    <a:pt x="7" y="209"/>
                  </a:lnTo>
                  <a:lnTo>
                    <a:pt x="9" y="210"/>
                  </a:lnTo>
                  <a:lnTo>
                    <a:pt x="11" y="211"/>
                  </a:lnTo>
                  <a:lnTo>
                    <a:pt x="15" y="211"/>
                  </a:lnTo>
                  <a:lnTo>
                    <a:pt x="15" y="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74"/>
            <p:cNvSpPr>
              <a:spLocks/>
            </p:cNvSpPr>
            <p:nvPr/>
          </p:nvSpPr>
          <p:spPr bwMode="auto">
            <a:xfrm>
              <a:off x="4414838" y="1573213"/>
              <a:ext cx="115888" cy="11113"/>
            </a:xfrm>
            <a:custGeom>
              <a:avLst/>
              <a:gdLst>
                <a:gd name="T0" fmla="*/ 15 w 363"/>
                <a:gd name="T1" fmla="*/ 31 h 31"/>
                <a:gd name="T2" fmla="*/ 347 w 363"/>
                <a:gd name="T3" fmla="*/ 31 h 31"/>
                <a:gd name="T4" fmla="*/ 350 w 363"/>
                <a:gd name="T5" fmla="*/ 31 h 31"/>
                <a:gd name="T6" fmla="*/ 353 w 363"/>
                <a:gd name="T7" fmla="*/ 30 h 31"/>
                <a:gd name="T8" fmla="*/ 356 w 363"/>
                <a:gd name="T9" fmla="*/ 29 h 31"/>
                <a:gd name="T10" fmla="*/ 358 w 363"/>
                <a:gd name="T11" fmla="*/ 27 h 31"/>
                <a:gd name="T12" fmla="*/ 359 w 363"/>
                <a:gd name="T13" fmla="*/ 25 h 31"/>
                <a:gd name="T14" fmla="*/ 361 w 363"/>
                <a:gd name="T15" fmla="*/ 21 h 31"/>
                <a:gd name="T16" fmla="*/ 363 w 363"/>
                <a:gd name="T17" fmla="*/ 19 h 31"/>
                <a:gd name="T18" fmla="*/ 363 w 363"/>
                <a:gd name="T19" fmla="*/ 16 h 31"/>
                <a:gd name="T20" fmla="*/ 363 w 363"/>
                <a:gd name="T21" fmla="*/ 13 h 31"/>
                <a:gd name="T22" fmla="*/ 361 w 363"/>
                <a:gd name="T23" fmla="*/ 10 h 31"/>
                <a:gd name="T24" fmla="*/ 359 w 363"/>
                <a:gd name="T25" fmla="*/ 8 h 31"/>
                <a:gd name="T26" fmla="*/ 358 w 363"/>
                <a:gd name="T27" fmla="*/ 6 h 31"/>
                <a:gd name="T28" fmla="*/ 356 w 363"/>
                <a:gd name="T29" fmla="*/ 4 h 31"/>
                <a:gd name="T30" fmla="*/ 353 w 363"/>
                <a:gd name="T31" fmla="*/ 3 h 31"/>
                <a:gd name="T32" fmla="*/ 350 w 363"/>
                <a:gd name="T33" fmla="*/ 2 h 31"/>
                <a:gd name="T34" fmla="*/ 347 w 363"/>
                <a:gd name="T35" fmla="*/ 2 h 31"/>
                <a:gd name="T36" fmla="*/ 15 w 363"/>
                <a:gd name="T37" fmla="*/ 0 h 31"/>
                <a:gd name="T38" fmla="*/ 12 w 363"/>
                <a:gd name="T39" fmla="*/ 2 h 31"/>
                <a:gd name="T40" fmla="*/ 10 w 363"/>
                <a:gd name="T41" fmla="*/ 3 h 31"/>
                <a:gd name="T42" fmla="*/ 6 w 363"/>
                <a:gd name="T43" fmla="*/ 4 h 31"/>
                <a:gd name="T44" fmla="*/ 4 w 363"/>
                <a:gd name="T45" fmla="*/ 6 h 31"/>
                <a:gd name="T46" fmla="*/ 3 w 363"/>
                <a:gd name="T47" fmla="*/ 8 h 31"/>
                <a:gd name="T48" fmla="*/ 1 w 363"/>
                <a:gd name="T49" fmla="*/ 10 h 31"/>
                <a:gd name="T50" fmla="*/ 1 w 363"/>
                <a:gd name="T51" fmla="*/ 13 h 31"/>
                <a:gd name="T52" fmla="*/ 0 w 363"/>
                <a:gd name="T53" fmla="*/ 16 h 31"/>
                <a:gd name="T54" fmla="*/ 1 w 363"/>
                <a:gd name="T55" fmla="*/ 19 h 31"/>
                <a:gd name="T56" fmla="*/ 1 w 363"/>
                <a:gd name="T57" fmla="*/ 21 h 31"/>
                <a:gd name="T58" fmla="*/ 3 w 363"/>
                <a:gd name="T59" fmla="*/ 25 h 31"/>
                <a:gd name="T60" fmla="*/ 4 w 363"/>
                <a:gd name="T61" fmla="*/ 27 h 31"/>
                <a:gd name="T62" fmla="*/ 6 w 363"/>
                <a:gd name="T63" fmla="*/ 29 h 31"/>
                <a:gd name="T64" fmla="*/ 10 w 363"/>
                <a:gd name="T65" fmla="*/ 30 h 31"/>
                <a:gd name="T66" fmla="*/ 12 w 363"/>
                <a:gd name="T67" fmla="*/ 31 h 31"/>
                <a:gd name="T68" fmla="*/ 15 w 363"/>
                <a:gd name="T6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3" h="31">
                  <a:moveTo>
                    <a:pt x="15" y="31"/>
                  </a:moveTo>
                  <a:lnTo>
                    <a:pt x="347" y="31"/>
                  </a:lnTo>
                  <a:lnTo>
                    <a:pt x="350" y="31"/>
                  </a:lnTo>
                  <a:lnTo>
                    <a:pt x="353" y="30"/>
                  </a:lnTo>
                  <a:lnTo>
                    <a:pt x="356" y="29"/>
                  </a:lnTo>
                  <a:lnTo>
                    <a:pt x="358" y="27"/>
                  </a:lnTo>
                  <a:lnTo>
                    <a:pt x="359" y="25"/>
                  </a:lnTo>
                  <a:lnTo>
                    <a:pt x="361" y="21"/>
                  </a:lnTo>
                  <a:lnTo>
                    <a:pt x="363" y="19"/>
                  </a:lnTo>
                  <a:lnTo>
                    <a:pt x="363" y="16"/>
                  </a:lnTo>
                  <a:lnTo>
                    <a:pt x="363" y="13"/>
                  </a:lnTo>
                  <a:lnTo>
                    <a:pt x="361" y="10"/>
                  </a:lnTo>
                  <a:lnTo>
                    <a:pt x="359" y="8"/>
                  </a:lnTo>
                  <a:lnTo>
                    <a:pt x="358" y="6"/>
                  </a:lnTo>
                  <a:lnTo>
                    <a:pt x="356" y="4"/>
                  </a:lnTo>
                  <a:lnTo>
                    <a:pt x="353" y="3"/>
                  </a:lnTo>
                  <a:lnTo>
                    <a:pt x="350" y="2"/>
                  </a:lnTo>
                  <a:lnTo>
                    <a:pt x="347" y="2"/>
                  </a:lnTo>
                  <a:lnTo>
                    <a:pt x="15" y="0"/>
                  </a:lnTo>
                  <a:lnTo>
                    <a:pt x="12" y="2"/>
                  </a:lnTo>
                  <a:lnTo>
                    <a:pt x="10" y="3"/>
                  </a:lnTo>
                  <a:lnTo>
                    <a:pt x="6" y="4"/>
                  </a:lnTo>
                  <a:lnTo>
                    <a:pt x="4" y="6"/>
                  </a:lnTo>
                  <a:lnTo>
                    <a:pt x="3" y="8"/>
                  </a:lnTo>
                  <a:lnTo>
                    <a:pt x="1" y="10"/>
                  </a:lnTo>
                  <a:lnTo>
                    <a:pt x="1" y="13"/>
                  </a:lnTo>
                  <a:lnTo>
                    <a:pt x="0" y="16"/>
                  </a:lnTo>
                  <a:lnTo>
                    <a:pt x="1" y="19"/>
                  </a:lnTo>
                  <a:lnTo>
                    <a:pt x="1" y="21"/>
                  </a:lnTo>
                  <a:lnTo>
                    <a:pt x="3" y="25"/>
                  </a:lnTo>
                  <a:lnTo>
                    <a:pt x="4" y="27"/>
                  </a:lnTo>
                  <a:lnTo>
                    <a:pt x="6" y="29"/>
                  </a:lnTo>
                  <a:lnTo>
                    <a:pt x="10" y="30"/>
                  </a:lnTo>
                  <a:lnTo>
                    <a:pt x="12" y="31"/>
                  </a:lnTo>
                  <a:lnTo>
                    <a:pt x="15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475"/>
            <p:cNvSpPr>
              <a:spLocks/>
            </p:cNvSpPr>
            <p:nvPr/>
          </p:nvSpPr>
          <p:spPr bwMode="auto">
            <a:xfrm>
              <a:off x="4414838" y="1593850"/>
              <a:ext cx="115888" cy="9525"/>
            </a:xfrm>
            <a:custGeom>
              <a:avLst/>
              <a:gdLst>
                <a:gd name="T0" fmla="*/ 15 w 363"/>
                <a:gd name="T1" fmla="*/ 30 h 30"/>
                <a:gd name="T2" fmla="*/ 347 w 363"/>
                <a:gd name="T3" fmla="*/ 30 h 30"/>
                <a:gd name="T4" fmla="*/ 350 w 363"/>
                <a:gd name="T5" fmla="*/ 30 h 30"/>
                <a:gd name="T6" fmla="*/ 353 w 363"/>
                <a:gd name="T7" fmla="*/ 29 h 30"/>
                <a:gd name="T8" fmla="*/ 356 w 363"/>
                <a:gd name="T9" fmla="*/ 28 h 30"/>
                <a:gd name="T10" fmla="*/ 358 w 363"/>
                <a:gd name="T11" fmla="*/ 26 h 30"/>
                <a:gd name="T12" fmla="*/ 359 w 363"/>
                <a:gd name="T13" fmla="*/ 23 h 30"/>
                <a:gd name="T14" fmla="*/ 361 w 363"/>
                <a:gd name="T15" fmla="*/ 21 h 30"/>
                <a:gd name="T16" fmla="*/ 363 w 363"/>
                <a:gd name="T17" fmla="*/ 19 h 30"/>
                <a:gd name="T18" fmla="*/ 363 w 363"/>
                <a:gd name="T19" fmla="*/ 16 h 30"/>
                <a:gd name="T20" fmla="*/ 363 w 363"/>
                <a:gd name="T21" fmla="*/ 12 h 30"/>
                <a:gd name="T22" fmla="*/ 361 w 363"/>
                <a:gd name="T23" fmla="*/ 9 h 30"/>
                <a:gd name="T24" fmla="*/ 359 w 363"/>
                <a:gd name="T25" fmla="*/ 7 h 30"/>
                <a:gd name="T26" fmla="*/ 358 w 363"/>
                <a:gd name="T27" fmla="*/ 5 h 30"/>
                <a:gd name="T28" fmla="*/ 356 w 363"/>
                <a:gd name="T29" fmla="*/ 2 h 30"/>
                <a:gd name="T30" fmla="*/ 353 w 363"/>
                <a:gd name="T31" fmla="*/ 1 h 30"/>
                <a:gd name="T32" fmla="*/ 350 w 363"/>
                <a:gd name="T33" fmla="*/ 0 h 30"/>
                <a:gd name="T34" fmla="*/ 347 w 363"/>
                <a:gd name="T35" fmla="*/ 0 h 30"/>
                <a:gd name="T36" fmla="*/ 15 w 363"/>
                <a:gd name="T37" fmla="*/ 0 h 30"/>
                <a:gd name="T38" fmla="*/ 12 w 363"/>
                <a:gd name="T39" fmla="*/ 0 h 30"/>
                <a:gd name="T40" fmla="*/ 10 w 363"/>
                <a:gd name="T41" fmla="*/ 1 h 30"/>
                <a:gd name="T42" fmla="*/ 6 w 363"/>
                <a:gd name="T43" fmla="*/ 2 h 30"/>
                <a:gd name="T44" fmla="*/ 4 w 363"/>
                <a:gd name="T45" fmla="*/ 5 h 30"/>
                <a:gd name="T46" fmla="*/ 3 w 363"/>
                <a:gd name="T47" fmla="*/ 7 h 30"/>
                <a:gd name="T48" fmla="*/ 1 w 363"/>
                <a:gd name="T49" fmla="*/ 9 h 30"/>
                <a:gd name="T50" fmla="*/ 1 w 363"/>
                <a:gd name="T51" fmla="*/ 12 h 30"/>
                <a:gd name="T52" fmla="*/ 0 w 363"/>
                <a:gd name="T53" fmla="*/ 16 h 30"/>
                <a:gd name="T54" fmla="*/ 1 w 363"/>
                <a:gd name="T55" fmla="*/ 18 h 30"/>
                <a:gd name="T56" fmla="*/ 1 w 363"/>
                <a:gd name="T57" fmla="*/ 21 h 30"/>
                <a:gd name="T58" fmla="*/ 3 w 363"/>
                <a:gd name="T59" fmla="*/ 23 h 30"/>
                <a:gd name="T60" fmla="*/ 4 w 363"/>
                <a:gd name="T61" fmla="*/ 26 h 30"/>
                <a:gd name="T62" fmla="*/ 6 w 363"/>
                <a:gd name="T63" fmla="*/ 28 h 30"/>
                <a:gd name="T64" fmla="*/ 10 w 363"/>
                <a:gd name="T65" fmla="*/ 29 h 30"/>
                <a:gd name="T66" fmla="*/ 12 w 363"/>
                <a:gd name="T67" fmla="*/ 30 h 30"/>
                <a:gd name="T68" fmla="*/ 15 w 363"/>
                <a:gd name="T69" fmla="*/ 30 h 30"/>
                <a:gd name="T70" fmla="*/ 15 w 363"/>
                <a:gd name="T7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63" h="30">
                  <a:moveTo>
                    <a:pt x="15" y="30"/>
                  </a:moveTo>
                  <a:lnTo>
                    <a:pt x="347" y="30"/>
                  </a:lnTo>
                  <a:lnTo>
                    <a:pt x="350" y="30"/>
                  </a:lnTo>
                  <a:lnTo>
                    <a:pt x="353" y="29"/>
                  </a:lnTo>
                  <a:lnTo>
                    <a:pt x="356" y="28"/>
                  </a:lnTo>
                  <a:lnTo>
                    <a:pt x="358" y="26"/>
                  </a:lnTo>
                  <a:lnTo>
                    <a:pt x="359" y="23"/>
                  </a:lnTo>
                  <a:lnTo>
                    <a:pt x="361" y="21"/>
                  </a:lnTo>
                  <a:lnTo>
                    <a:pt x="363" y="19"/>
                  </a:lnTo>
                  <a:lnTo>
                    <a:pt x="363" y="16"/>
                  </a:lnTo>
                  <a:lnTo>
                    <a:pt x="363" y="12"/>
                  </a:lnTo>
                  <a:lnTo>
                    <a:pt x="361" y="9"/>
                  </a:lnTo>
                  <a:lnTo>
                    <a:pt x="359" y="7"/>
                  </a:lnTo>
                  <a:lnTo>
                    <a:pt x="358" y="5"/>
                  </a:lnTo>
                  <a:lnTo>
                    <a:pt x="356" y="2"/>
                  </a:lnTo>
                  <a:lnTo>
                    <a:pt x="353" y="1"/>
                  </a:lnTo>
                  <a:lnTo>
                    <a:pt x="350" y="0"/>
                  </a:lnTo>
                  <a:lnTo>
                    <a:pt x="347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6"/>
                  </a:lnTo>
                  <a:lnTo>
                    <a:pt x="1" y="18"/>
                  </a:lnTo>
                  <a:lnTo>
                    <a:pt x="1" y="21"/>
                  </a:lnTo>
                  <a:lnTo>
                    <a:pt x="3" y="23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476"/>
            <p:cNvSpPr>
              <a:spLocks/>
            </p:cNvSpPr>
            <p:nvPr/>
          </p:nvSpPr>
          <p:spPr bwMode="auto">
            <a:xfrm>
              <a:off x="4414838" y="1612900"/>
              <a:ext cx="115888" cy="9525"/>
            </a:xfrm>
            <a:custGeom>
              <a:avLst/>
              <a:gdLst>
                <a:gd name="T0" fmla="*/ 15 w 363"/>
                <a:gd name="T1" fmla="*/ 30 h 30"/>
                <a:gd name="T2" fmla="*/ 347 w 363"/>
                <a:gd name="T3" fmla="*/ 30 h 30"/>
                <a:gd name="T4" fmla="*/ 350 w 363"/>
                <a:gd name="T5" fmla="*/ 30 h 30"/>
                <a:gd name="T6" fmla="*/ 353 w 363"/>
                <a:gd name="T7" fmla="*/ 29 h 30"/>
                <a:gd name="T8" fmla="*/ 356 w 363"/>
                <a:gd name="T9" fmla="*/ 28 h 30"/>
                <a:gd name="T10" fmla="*/ 358 w 363"/>
                <a:gd name="T11" fmla="*/ 26 h 30"/>
                <a:gd name="T12" fmla="*/ 359 w 363"/>
                <a:gd name="T13" fmla="*/ 23 h 30"/>
                <a:gd name="T14" fmla="*/ 361 w 363"/>
                <a:gd name="T15" fmla="*/ 21 h 30"/>
                <a:gd name="T16" fmla="*/ 363 w 363"/>
                <a:gd name="T17" fmla="*/ 18 h 30"/>
                <a:gd name="T18" fmla="*/ 363 w 363"/>
                <a:gd name="T19" fmla="*/ 14 h 30"/>
                <a:gd name="T20" fmla="*/ 363 w 363"/>
                <a:gd name="T21" fmla="*/ 12 h 30"/>
                <a:gd name="T22" fmla="*/ 361 w 363"/>
                <a:gd name="T23" fmla="*/ 9 h 30"/>
                <a:gd name="T24" fmla="*/ 359 w 363"/>
                <a:gd name="T25" fmla="*/ 7 h 30"/>
                <a:gd name="T26" fmla="*/ 358 w 363"/>
                <a:gd name="T27" fmla="*/ 5 h 30"/>
                <a:gd name="T28" fmla="*/ 356 w 363"/>
                <a:gd name="T29" fmla="*/ 2 h 30"/>
                <a:gd name="T30" fmla="*/ 353 w 363"/>
                <a:gd name="T31" fmla="*/ 1 h 30"/>
                <a:gd name="T32" fmla="*/ 350 w 363"/>
                <a:gd name="T33" fmla="*/ 0 h 30"/>
                <a:gd name="T34" fmla="*/ 347 w 363"/>
                <a:gd name="T35" fmla="*/ 0 h 30"/>
                <a:gd name="T36" fmla="*/ 15 w 363"/>
                <a:gd name="T37" fmla="*/ 0 h 30"/>
                <a:gd name="T38" fmla="*/ 12 w 363"/>
                <a:gd name="T39" fmla="*/ 0 h 30"/>
                <a:gd name="T40" fmla="*/ 10 w 363"/>
                <a:gd name="T41" fmla="*/ 1 h 30"/>
                <a:gd name="T42" fmla="*/ 6 w 363"/>
                <a:gd name="T43" fmla="*/ 2 h 30"/>
                <a:gd name="T44" fmla="*/ 4 w 363"/>
                <a:gd name="T45" fmla="*/ 5 h 30"/>
                <a:gd name="T46" fmla="*/ 3 w 363"/>
                <a:gd name="T47" fmla="*/ 7 h 30"/>
                <a:gd name="T48" fmla="*/ 1 w 363"/>
                <a:gd name="T49" fmla="*/ 9 h 30"/>
                <a:gd name="T50" fmla="*/ 1 w 363"/>
                <a:gd name="T51" fmla="*/ 12 h 30"/>
                <a:gd name="T52" fmla="*/ 0 w 363"/>
                <a:gd name="T53" fmla="*/ 14 h 30"/>
                <a:gd name="T54" fmla="*/ 1 w 363"/>
                <a:gd name="T55" fmla="*/ 18 h 30"/>
                <a:gd name="T56" fmla="*/ 1 w 363"/>
                <a:gd name="T57" fmla="*/ 21 h 30"/>
                <a:gd name="T58" fmla="*/ 3 w 363"/>
                <a:gd name="T59" fmla="*/ 23 h 30"/>
                <a:gd name="T60" fmla="*/ 4 w 363"/>
                <a:gd name="T61" fmla="*/ 26 h 30"/>
                <a:gd name="T62" fmla="*/ 6 w 363"/>
                <a:gd name="T63" fmla="*/ 28 h 30"/>
                <a:gd name="T64" fmla="*/ 10 w 363"/>
                <a:gd name="T65" fmla="*/ 29 h 30"/>
                <a:gd name="T66" fmla="*/ 12 w 363"/>
                <a:gd name="T67" fmla="*/ 30 h 30"/>
                <a:gd name="T68" fmla="*/ 15 w 363"/>
                <a:gd name="T69" fmla="*/ 30 h 30"/>
                <a:gd name="T70" fmla="*/ 15 w 363"/>
                <a:gd name="T7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63" h="30">
                  <a:moveTo>
                    <a:pt x="15" y="30"/>
                  </a:moveTo>
                  <a:lnTo>
                    <a:pt x="347" y="30"/>
                  </a:lnTo>
                  <a:lnTo>
                    <a:pt x="350" y="30"/>
                  </a:lnTo>
                  <a:lnTo>
                    <a:pt x="353" y="29"/>
                  </a:lnTo>
                  <a:lnTo>
                    <a:pt x="356" y="28"/>
                  </a:lnTo>
                  <a:lnTo>
                    <a:pt x="358" y="26"/>
                  </a:lnTo>
                  <a:lnTo>
                    <a:pt x="359" y="23"/>
                  </a:lnTo>
                  <a:lnTo>
                    <a:pt x="361" y="21"/>
                  </a:lnTo>
                  <a:lnTo>
                    <a:pt x="363" y="18"/>
                  </a:lnTo>
                  <a:lnTo>
                    <a:pt x="363" y="14"/>
                  </a:lnTo>
                  <a:lnTo>
                    <a:pt x="363" y="12"/>
                  </a:lnTo>
                  <a:lnTo>
                    <a:pt x="361" y="9"/>
                  </a:lnTo>
                  <a:lnTo>
                    <a:pt x="359" y="7"/>
                  </a:lnTo>
                  <a:lnTo>
                    <a:pt x="358" y="5"/>
                  </a:lnTo>
                  <a:lnTo>
                    <a:pt x="356" y="2"/>
                  </a:lnTo>
                  <a:lnTo>
                    <a:pt x="353" y="1"/>
                  </a:lnTo>
                  <a:lnTo>
                    <a:pt x="350" y="0"/>
                  </a:lnTo>
                  <a:lnTo>
                    <a:pt x="347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4"/>
                  </a:lnTo>
                  <a:lnTo>
                    <a:pt x="1" y="18"/>
                  </a:lnTo>
                  <a:lnTo>
                    <a:pt x="1" y="21"/>
                  </a:lnTo>
                  <a:lnTo>
                    <a:pt x="3" y="23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4" name="Freeform 1496"/>
          <p:cNvSpPr>
            <a:spLocks noEditPoints="1"/>
          </p:cNvSpPr>
          <p:nvPr/>
        </p:nvSpPr>
        <p:spPr bwMode="auto">
          <a:xfrm>
            <a:off x="6620112" y="3695540"/>
            <a:ext cx="220663" cy="287338"/>
          </a:xfrm>
          <a:custGeom>
            <a:avLst/>
            <a:gdLst>
              <a:gd name="T0" fmla="*/ 91 w 693"/>
              <a:gd name="T1" fmla="*/ 120 h 906"/>
              <a:gd name="T2" fmla="*/ 347 w 693"/>
              <a:gd name="T3" fmla="*/ 845 h 906"/>
              <a:gd name="T4" fmla="*/ 322 w 693"/>
              <a:gd name="T5" fmla="*/ 837 h 906"/>
              <a:gd name="T6" fmla="*/ 305 w 693"/>
              <a:gd name="T7" fmla="*/ 817 h 906"/>
              <a:gd name="T8" fmla="*/ 302 w 693"/>
              <a:gd name="T9" fmla="*/ 791 h 906"/>
              <a:gd name="T10" fmla="*/ 315 w 693"/>
              <a:gd name="T11" fmla="*/ 767 h 906"/>
              <a:gd name="T12" fmla="*/ 337 w 693"/>
              <a:gd name="T13" fmla="*/ 755 h 906"/>
              <a:gd name="T14" fmla="*/ 364 w 693"/>
              <a:gd name="T15" fmla="*/ 759 h 906"/>
              <a:gd name="T16" fmla="*/ 384 w 693"/>
              <a:gd name="T17" fmla="*/ 774 h 906"/>
              <a:gd name="T18" fmla="*/ 392 w 693"/>
              <a:gd name="T19" fmla="*/ 799 h 906"/>
              <a:gd name="T20" fmla="*/ 384 w 693"/>
              <a:gd name="T21" fmla="*/ 825 h 906"/>
              <a:gd name="T22" fmla="*/ 364 w 693"/>
              <a:gd name="T23" fmla="*/ 842 h 906"/>
              <a:gd name="T24" fmla="*/ 347 w 693"/>
              <a:gd name="T25" fmla="*/ 53 h 906"/>
              <a:gd name="T26" fmla="*/ 359 w 693"/>
              <a:gd name="T27" fmla="*/ 57 h 906"/>
              <a:gd name="T28" fmla="*/ 367 w 693"/>
              <a:gd name="T29" fmla="*/ 67 h 906"/>
              <a:gd name="T30" fmla="*/ 369 w 693"/>
              <a:gd name="T31" fmla="*/ 80 h 906"/>
              <a:gd name="T32" fmla="*/ 363 w 693"/>
              <a:gd name="T33" fmla="*/ 91 h 906"/>
              <a:gd name="T34" fmla="*/ 352 w 693"/>
              <a:gd name="T35" fmla="*/ 98 h 906"/>
              <a:gd name="T36" fmla="*/ 338 w 693"/>
              <a:gd name="T37" fmla="*/ 96 h 906"/>
              <a:gd name="T38" fmla="*/ 328 w 693"/>
              <a:gd name="T39" fmla="*/ 88 h 906"/>
              <a:gd name="T40" fmla="*/ 324 w 693"/>
              <a:gd name="T41" fmla="*/ 76 h 906"/>
              <a:gd name="T42" fmla="*/ 328 w 693"/>
              <a:gd name="T43" fmla="*/ 63 h 906"/>
              <a:gd name="T44" fmla="*/ 338 w 693"/>
              <a:gd name="T45" fmla="*/ 55 h 906"/>
              <a:gd name="T46" fmla="*/ 347 w 693"/>
              <a:gd name="T47" fmla="*/ 53 h 906"/>
              <a:gd name="T48" fmla="*/ 81 w 693"/>
              <a:gd name="T49" fmla="*/ 1 h 906"/>
              <a:gd name="T50" fmla="*/ 55 w 693"/>
              <a:gd name="T51" fmla="*/ 7 h 906"/>
              <a:gd name="T52" fmla="*/ 33 w 693"/>
              <a:gd name="T53" fmla="*/ 21 h 906"/>
              <a:gd name="T54" fmla="*/ 15 w 693"/>
              <a:gd name="T55" fmla="*/ 39 h 906"/>
              <a:gd name="T56" fmla="*/ 3 w 693"/>
              <a:gd name="T57" fmla="*/ 64 h 906"/>
              <a:gd name="T58" fmla="*/ 0 w 693"/>
              <a:gd name="T59" fmla="*/ 90 h 906"/>
              <a:gd name="T60" fmla="*/ 1 w 693"/>
              <a:gd name="T61" fmla="*/ 833 h 906"/>
              <a:gd name="T62" fmla="*/ 11 w 693"/>
              <a:gd name="T63" fmla="*/ 858 h 906"/>
              <a:gd name="T64" fmla="*/ 27 w 693"/>
              <a:gd name="T65" fmla="*/ 879 h 906"/>
              <a:gd name="T66" fmla="*/ 48 w 693"/>
              <a:gd name="T67" fmla="*/ 895 h 906"/>
              <a:gd name="T68" fmla="*/ 72 w 693"/>
              <a:gd name="T69" fmla="*/ 903 h 906"/>
              <a:gd name="T70" fmla="*/ 603 w 693"/>
              <a:gd name="T71" fmla="*/ 906 h 906"/>
              <a:gd name="T72" fmla="*/ 630 w 693"/>
              <a:gd name="T73" fmla="*/ 901 h 906"/>
              <a:gd name="T74" fmla="*/ 654 w 693"/>
              <a:gd name="T75" fmla="*/ 890 h 906"/>
              <a:gd name="T76" fmla="*/ 674 w 693"/>
              <a:gd name="T77" fmla="*/ 872 h 906"/>
              <a:gd name="T78" fmla="*/ 687 w 693"/>
              <a:gd name="T79" fmla="*/ 850 h 906"/>
              <a:gd name="T80" fmla="*/ 693 w 693"/>
              <a:gd name="T81" fmla="*/ 824 h 906"/>
              <a:gd name="T82" fmla="*/ 693 w 693"/>
              <a:gd name="T83" fmla="*/ 82 h 906"/>
              <a:gd name="T84" fmla="*/ 687 w 693"/>
              <a:gd name="T85" fmla="*/ 55 h 906"/>
              <a:gd name="T86" fmla="*/ 674 w 693"/>
              <a:gd name="T87" fmla="*/ 33 h 906"/>
              <a:gd name="T88" fmla="*/ 654 w 693"/>
              <a:gd name="T89" fmla="*/ 15 h 906"/>
              <a:gd name="T90" fmla="*/ 630 w 693"/>
              <a:gd name="T91" fmla="*/ 4 h 906"/>
              <a:gd name="T92" fmla="*/ 603 w 693"/>
              <a:gd name="T93" fmla="*/ 0 h 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693" h="906">
                <a:moveTo>
                  <a:pt x="603" y="724"/>
                </a:moveTo>
                <a:lnTo>
                  <a:pt x="91" y="724"/>
                </a:lnTo>
                <a:lnTo>
                  <a:pt x="91" y="120"/>
                </a:lnTo>
                <a:lnTo>
                  <a:pt x="603" y="120"/>
                </a:lnTo>
                <a:lnTo>
                  <a:pt x="603" y="724"/>
                </a:lnTo>
                <a:close/>
                <a:moveTo>
                  <a:pt x="347" y="845"/>
                </a:moveTo>
                <a:lnTo>
                  <a:pt x="337" y="844"/>
                </a:lnTo>
                <a:lnTo>
                  <a:pt x="330" y="842"/>
                </a:lnTo>
                <a:lnTo>
                  <a:pt x="322" y="837"/>
                </a:lnTo>
                <a:lnTo>
                  <a:pt x="315" y="832"/>
                </a:lnTo>
                <a:lnTo>
                  <a:pt x="310" y="825"/>
                </a:lnTo>
                <a:lnTo>
                  <a:pt x="305" y="817"/>
                </a:lnTo>
                <a:lnTo>
                  <a:pt x="302" y="809"/>
                </a:lnTo>
                <a:lnTo>
                  <a:pt x="302" y="799"/>
                </a:lnTo>
                <a:lnTo>
                  <a:pt x="302" y="791"/>
                </a:lnTo>
                <a:lnTo>
                  <a:pt x="305" y="782"/>
                </a:lnTo>
                <a:lnTo>
                  <a:pt x="310" y="774"/>
                </a:lnTo>
                <a:lnTo>
                  <a:pt x="315" y="767"/>
                </a:lnTo>
                <a:lnTo>
                  <a:pt x="322" y="762"/>
                </a:lnTo>
                <a:lnTo>
                  <a:pt x="330" y="759"/>
                </a:lnTo>
                <a:lnTo>
                  <a:pt x="337" y="755"/>
                </a:lnTo>
                <a:lnTo>
                  <a:pt x="347" y="754"/>
                </a:lnTo>
                <a:lnTo>
                  <a:pt x="356" y="755"/>
                </a:lnTo>
                <a:lnTo>
                  <a:pt x="364" y="759"/>
                </a:lnTo>
                <a:lnTo>
                  <a:pt x="372" y="762"/>
                </a:lnTo>
                <a:lnTo>
                  <a:pt x="378" y="767"/>
                </a:lnTo>
                <a:lnTo>
                  <a:pt x="384" y="774"/>
                </a:lnTo>
                <a:lnTo>
                  <a:pt x="388" y="782"/>
                </a:lnTo>
                <a:lnTo>
                  <a:pt x="392" y="791"/>
                </a:lnTo>
                <a:lnTo>
                  <a:pt x="392" y="799"/>
                </a:lnTo>
                <a:lnTo>
                  <a:pt x="392" y="809"/>
                </a:lnTo>
                <a:lnTo>
                  <a:pt x="388" y="817"/>
                </a:lnTo>
                <a:lnTo>
                  <a:pt x="384" y="825"/>
                </a:lnTo>
                <a:lnTo>
                  <a:pt x="378" y="832"/>
                </a:lnTo>
                <a:lnTo>
                  <a:pt x="372" y="837"/>
                </a:lnTo>
                <a:lnTo>
                  <a:pt x="364" y="842"/>
                </a:lnTo>
                <a:lnTo>
                  <a:pt x="356" y="844"/>
                </a:lnTo>
                <a:lnTo>
                  <a:pt x="347" y="845"/>
                </a:lnTo>
                <a:close/>
                <a:moveTo>
                  <a:pt x="347" y="53"/>
                </a:moveTo>
                <a:lnTo>
                  <a:pt x="352" y="53"/>
                </a:lnTo>
                <a:lnTo>
                  <a:pt x="356" y="55"/>
                </a:lnTo>
                <a:lnTo>
                  <a:pt x="359" y="57"/>
                </a:lnTo>
                <a:lnTo>
                  <a:pt x="363" y="59"/>
                </a:lnTo>
                <a:lnTo>
                  <a:pt x="366" y="63"/>
                </a:lnTo>
                <a:lnTo>
                  <a:pt x="367" y="67"/>
                </a:lnTo>
                <a:lnTo>
                  <a:pt x="369" y="70"/>
                </a:lnTo>
                <a:lnTo>
                  <a:pt x="369" y="76"/>
                </a:lnTo>
                <a:lnTo>
                  <a:pt x="369" y="80"/>
                </a:lnTo>
                <a:lnTo>
                  <a:pt x="367" y="85"/>
                </a:lnTo>
                <a:lnTo>
                  <a:pt x="366" y="88"/>
                </a:lnTo>
                <a:lnTo>
                  <a:pt x="363" y="91"/>
                </a:lnTo>
                <a:lnTo>
                  <a:pt x="359" y="95"/>
                </a:lnTo>
                <a:lnTo>
                  <a:pt x="356" y="96"/>
                </a:lnTo>
                <a:lnTo>
                  <a:pt x="352" y="98"/>
                </a:lnTo>
                <a:lnTo>
                  <a:pt x="347" y="98"/>
                </a:lnTo>
                <a:lnTo>
                  <a:pt x="342" y="98"/>
                </a:lnTo>
                <a:lnTo>
                  <a:pt x="338" y="96"/>
                </a:lnTo>
                <a:lnTo>
                  <a:pt x="334" y="95"/>
                </a:lnTo>
                <a:lnTo>
                  <a:pt x="331" y="91"/>
                </a:lnTo>
                <a:lnTo>
                  <a:pt x="328" y="88"/>
                </a:lnTo>
                <a:lnTo>
                  <a:pt x="326" y="85"/>
                </a:lnTo>
                <a:lnTo>
                  <a:pt x="324" y="80"/>
                </a:lnTo>
                <a:lnTo>
                  <a:pt x="324" y="76"/>
                </a:lnTo>
                <a:lnTo>
                  <a:pt x="324" y="70"/>
                </a:lnTo>
                <a:lnTo>
                  <a:pt x="326" y="67"/>
                </a:lnTo>
                <a:lnTo>
                  <a:pt x="328" y="63"/>
                </a:lnTo>
                <a:lnTo>
                  <a:pt x="331" y="59"/>
                </a:lnTo>
                <a:lnTo>
                  <a:pt x="334" y="57"/>
                </a:lnTo>
                <a:lnTo>
                  <a:pt x="338" y="55"/>
                </a:lnTo>
                <a:lnTo>
                  <a:pt x="342" y="54"/>
                </a:lnTo>
                <a:lnTo>
                  <a:pt x="347" y="53"/>
                </a:lnTo>
                <a:lnTo>
                  <a:pt x="347" y="53"/>
                </a:lnTo>
                <a:close/>
                <a:moveTo>
                  <a:pt x="603" y="0"/>
                </a:moveTo>
                <a:lnTo>
                  <a:pt x="91" y="0"/>
                </a:lnTo>
                <a:lnTo>
                  <a:pt x="81" y="1"/>
                </a:lnTo>
                <a:lnTo>
                  <a:pt x="72" y="2"/>
                </a:lnTo>
                <a:lnTo>
                  <a:pt x="63" y="4"/>
                </a:lnTo>
                <a:lnTo>
                  <a:pt x="55" y="7"/>
                </a:lnTo>
                <a:lnTo>
                  <a:pt x="48" y="11"/>
                </a:lnTo>
                <a:lnTo>
                  <a:pt x="40" y="15"/>
                </a:lnTo>
                <a:lnTo>
                  <a:pt x="33" y="21"/>
                </a:lnTo>
                <a:lnTo>
                  <a:pt x="27" y="26"/>
                </a:lnTo>
                <a:lnTo>
                  <a:pt x="21" y="33"/>
                </a:lnTo>
                <a:lnTo>
                  <a:pt x="15" y="39"/>
                </a:lnTo>
                <a:lnTo>
                  <a:pt x="11" y="47"/>
                </a:lnTo>
                <a:lnTo>
                  <a:pt x="7" y="55"/>
                </a:lnTo>
                <a:lnTo>
                  <a:pt x="3" y="64"/>
                </a:lnTo>
                <a:lnTo>
                  <a:pt x="1" y="73"/>
                </a:lnTo>
                <a:lnTo>
                  <a:pt x="0" y="82"/>
                </a:lnTo>
                <a:lnTo>
                  <a:pt x="0" y="90"/>
                </a:lnTo>
                <a:lnTo>
                  <a:pt x="0" y="815"/>
                </a:lnTo>
                <a:lnTo>
                  <a:pt x="0" y="824"/>
                </a:lnTo>
                <a:lnTo>
                  <a:pt x="1" y="833"/>
                </a:lnTo>
                <a:lnTo>
                  <a:pt x="3" y="842"/>
                </a:lnTo>
                <a:lnTo>
                  <a:pt x="7" y="850"/>
                </a:lnTo>
                <a:lnTo>
                  <a:pt x="11" y="858"/>
                </a:lnTo>
                <a:lnTo>
                  <a:pt x="15" y="866"/>
                </a:lnTo>
                <a:lnTo>
                  <a:pt x="21" y="872"/>
                </a:lnTo>
                <a:lnTo>
                  <a:pt x="27" y="879"/>
                </a:lnTo>
                <a:lnTo>
                  <a:pt x="33" y="885"/>
                </a:lnTo>
                <a:lnTo>
                  <a:pt x="40" y="890"/>
                </a:lnTo>
                <a:lnTo>
                  <a:pt x="48" y="895"/>
                </a:lnTo>
                <a:lnTo>
                  <a:pt x="55" y="898"/>
                </a:lnTo>
                <a:lnTo>
                  <a:pt x="63" y="901"/>
                </a:lnTo>
                <a:lnTo>
                  <a:pt x="72" y="903"/>
                </a:lnTo>
                <a:lnTo>
                  <a:pt x="81" y="905"/>
                </a:lnTo>
                <a:lnTo>
                  <a:pt x="91" y="906"/>
                </a:lnTo>
                <a:lnTo>
                  <a:pt x="603" y="906"/>
                </a:lnTo>
                <a:lnTo>
                  <a:pt x="613" y="905"/>
                </a:lnTo>
                <a:lnTo>
                  <a:pt x="622" y="903"/>
                </a:lnTo>
                <a:lnTo>
                  <a:pt x="630" y="901"/>
                </a:lnTo>
                <a:lnTo>
                  <a:pt x="638" y="898"/>
                </a:lnTo>
                <a:lnTo>
                  <a:pt x="646" y="895"/>
                </a:lnTo>
                <a:lnTo>
                  <a:pt x="654" y="890"/>
                </a:lnTo>
                <a:lnTo>
                  <a:pt x="660" y="885"/>
                </a:lnTo>
                <a:lnTo>
                  <a:pt x="667" y="879"/>
                </a:lnTo>
                <a:lnTo>
                  <a:pt x="674" y="872"/>
                </a:lnTo>
                <a:lnTo>
                  <a:pt x="678" y="866"/>
                </a:lnTo>
                <a:lnTo>
                  <a:pt x="682" y="858"/>
                </a:lnTo>
                <a:lnTo>
                  <a:pt x="687" y="850"/>
                </a:lnTo>
                <a:lnTo>
                  <a:pt x="690" y="842"/>
                </a:lnTo>
                <a:lnTo>
                  <a:pt x="692" y="833"/>
                </a:lnTo>
                <a:lnTo>
                  <a:pt x="693" y="824"/>
                </a:lnTo>
                <a:lnTo>
                  <a:pt x="693" y="815"/>
                </a:lnTo>
                <a:lnTo>
                  <a:pt x="693" y="90"/>
                </a:lnTo>
                <a:lnTo>
                  <a:pt x="693" y="82"/>
                </a:lnTo>
                <a:lnTo>
                  <a:pt x="692" y="73"/>
                </a:lnTo>
                <a:lnTo>
                  <a:pt x="690" y="64"/>
                </a:lnTo>
                <a:lnTo>
                  <a:pt x="687" y="55"/>
                </a:lnTo>
                <a:lnTo>
                  <a:pt x="682" y="47"/>
                </a:lnTo>
                <a:lnTo>
                  <a:pt x="678" y="39"/>
                </a:lnTo>
                <a:lnTo>
                  <a:pt x="674" y="33"/>
                </a:lnTo>
                <a:lnTo>
                  <a:pt x="667" y="26"/>
                </a:lnTo>
                <a:lnTo>
                  <a:pt x="660" y="21"/>
                </a:lnTo>
                <a:lnTo>
                  <a:pt x="654" y="15"/>
                </a:lnTo>
                <a:lnTo>
                  <a:pt x="646" y="11"/>
                </a:lnTo>
                <a:lnTo>
                  <a:pt x="638" y="7"/>
                </a:lnTo>
                <a:lnTo>
                  <a:pt x="630" y="4"/>
                </a:lnTo>
                <a:lnTo>
                  <a:pt x="622" y="2"/>
                </a:lnTo>
                <a:lnTo>
                  <a:pt x="613" y="1"/>
                </a:lnTo>
                <a:lnTo>
                  <a:pt x="603" y="0"/>
                </a:lnTo>
                <a:lnTo>
                  <a:pt x="60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1592"/>
          <p:cNvSpPr>
            <a:spLocks noEditPoints="1"/>
          </p:cNvSpPr>
          <p:nvPr/>
        </p:nvSpPr>
        <p:spPr bwMode="auto">
          <a:xfrm>
            <a:off x="5939631" y="3070885"/>
            <a:ext cx="287338" cy="268288"/>
          </a:xfrm>
          <a:custGeom>
            <a:avLst/>
            <a:gdLst>
              <a:gd name="T0" fmla="*/ 91 w 905"/>
              <a:gd name="T1" fmla="*/ 90 h 845"/>
              <a:gd name="T2" fmla="*/ 452 w 905"/>
              <a:gd name="T3" fmla="*/ 679 h 845"/>
              <a:gd name="T4" fmla="*/ 436 w 905"/>
              <a:gd name="T5" fmla="*/ 673 h 845"/>
              <a:gd name="T6" fmla="*/ 425 w 905"/>
              <a:gd name="T7" fmla="*/ 660 h 845"/>
              <a:gd name="T8" fmla="*/ 423 w 905"/>
              <a:gd name="T9" fmla="*/ 642 h 845"/>
              <a:gd name="T10" fmla="*/ 431 w 905"/>
              <a:gd name="T11" fmla="*/ 627 h 845"/>
              <a:gd name="T12" fmla="*/ 447 w 905"/>
              <a:gd name="T13" fmla="*/ 619 h 845"/>
              <a:gd name="T14" fmla="*/ 465 w 905"/>
              <a:gd name="T15" fmla="*/ 621 h 845"/>
              <a:gd name="T16" fmla="*/ 478 w 905"/>
              <a:gd name="T17" fmla="*/ 631 h 845"/>
              <a:gd name="T18" fmla="*/ 482 w 905"/>
              <a:gd name="T19" fmla="*/ 649 h 845"/>
              <a:gd name="T20" fmla="*/ 478 w 905"/>
              <a:gd name="T21" fmla="*/ 666 h 845"/>
              <a:gd name="T22" fmla="*/ 465 w 905"/>
              <a:gd name="T23" fmla="*/ 677 h 845"/>
              <a:gd name="T24" fmla="*/ 830 w 905"/>
              <a:gd name="T25" fmla="*/ 0 h 845"/>
              <a:gd name="T26" fmla="*/ 60 w 905"/>
              <a:gd name="T27" fmla="*/ 2 h 845"/>
              <a:gd name="T28" fmla="*/ 40 w 905"/>
              <a:gd name="T29" fmla="*/ 8 h 845"/>
              <a:gd name="T30" fmla="*/ 22 w 905"/>
              <a:gd name="T31" fmla="*/ 22 h 845"/>
              <a:gd name="T32" fmla="*/ 9 w 905"/>
              <a:gd name="T33" fmla="*/ 39 h 845"/>
              <a:gd name="T34" fmla="*/ 1 w 905"/>
              <a:gd name="T35" fmla="*/ 60 h 845"/>
              <a:gd name="T36" fmla="*/ 0 w 905"/>
              <a:gd name="T37" fmla="*/ 649 h 845"/>
              <a:gd name="T38" fmla="*/ 3 w 905"/>
              <a:gd name="T39" fmla="*/ 671 h 845"/>
              <a:gd name="T40" fmla="*/ 13 w 905"/>
              <a:gd name="T41" fmla="*/ 691 h 845"/>
              <a:gd name="T42" fmla="*/ 28 w 905"/>
              <a:gd name="T43" fmla="*/ 706 h 845"/>
              <a:gd name="T44" fmla="*/ 46 w 905"/>
              <a:gd name="T45" fmla="*/ 718 h 845"/>
              <a:gd name="T46" fmla="*/ 67 w 905"/>
              <a:gd name="T47" fmla="*/ 724 h 845"/>
              <a:gd name="T48" fmla="*/ 306 w 905"/>
              <a:gd name="T49" fmla="*/ 815 h 845"/>
              <a:gd name="T50" fmla="*/ 175 w 905"/>
              <a:gd name="T51" fmla="*/ 816 h 845"/>
              <a:gd name="T52" fmla="*/ 168 w 905"/>
              <a:gd name="T53" fmla="*/ 822 h 845"/>
              <a:gd name="T54" fmla="*/ 166 w 905"/>
              <a:gd name="T55" fmla="*/ 829 h 845"/>
              <a:gd name="T56" fmla="*/ 168 w 905"/>
              <a:gd name="T57" fmla="*/ 838 h 845"/>
              <a:gd name="T58" fmla="*/ 175 w 905"/>
              <a:gd name="T59" fmla="*/ 844 h 845"/>
              <a:gd name="T60" fmla="*/ 316 w 905"/>
              <a:gd name="T61" fmla="*/ 845 h 845"/>
              <a:gd name="T62" fmla="*/ 725 w 905"/>
              <a:gd name="T63" fmla="*/ 845 h 845"/>
              <a:gd name="T64" fmla="*/ 732 w 905"/>
              <a:gd name="T65" fmla="*/ 843 h 845"/>
              <a:gd name="T66" fmla="*/ 738 w 905"/>
              <a:gd name="T67" fmla="*/ 836 h 845"/>
              <a:gd name="T68" fmla="*/ 739 w 905"/>
              <a:gd name="T69" fmla="*/ 827 h 845"/>
              <a:gd name="T70" fmla="*/ 734 w 905"/>
              <a:gd name="T71" fmla="*/ 819 h 845"/>
              <a:gd name="T72" fmla="*/ 727 w 905"/>
              <a:gd name="T73" fmla="*/ 815 h 845"/>
              <a:gd name="T74" fmla="*/ 565 w 905"/>
              <a:gd name="T75" fmla="*/ 724 h 845"/>
              <a:gd name="T76" fmla="*/ 845 w 905"/>
              <a:gd name="T77" fmla="*/ 722 h 845"/>
              <a:gd name="T78" fmla="*/ 866 w 905"/>
              <a:gd name="T79" fmla="*/ 715 h 845"/>
              <a:gd name="T80" fmla="*/ 883 w 905"/>
              <a:gd name="T81" fmla="*/ 702 h 845"/>
              <a:gd name="T82" fmla="*/ 896 w 905"/>
              <a:gd name="T83" fmla="*/ 684 h 845"/>
              <a:gd name="T84" fmla="*/ 904 w 905"/>
              <a:gd name="T85" fmla="*/ 663 h 845"/>
              <a:gd name="T86" fmla="*/ 905 w 905"/>
              <a:gd name="T87" fmla="*/ 75 h 845"/>
              <a:gd name="T88" fmla="*/ 901 w 905"/>
              <a:gd name="T89" fmla="*/ 53 h 845"/>
              <a:gd name="T90" fmla="*/ 893 w 905"/>
              <a:gd name="T91" fmla="*/ 33 h 845"/>
              <a:gd name="T92" fmla="*/ 878 w 905"/>
              <a:gd name="T93" fmla="*/ 17 h 845"/>
              <a:gd name="T94" fmla="*/ 859 w 905"/>
              <a:gd name="T95" fmla="*/ 5 h 845"/>
              <a:gd name="T96" fmla="*/ 837 w 905"/>
              <a:gd name="T97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905" h="845">
                <a:moveTo>
                  <a:pt x="815" y="604"/>
                </a:moveTo>
                <a:lnTo>
                  <a:pt x="91" y="604"/>
                </a:lnTo>
                <a:lnTo>
                  <a:pt x="91" y="90"/>
                </a:lnTo>
                <a:lnTo>
                  <a:pt x="815" y="90"/>
                </a:lnTo>
                <a:lnTo>
                  <a:pt x="815" y="604"/>
                </a:lnTo>
                <a:close/>
                <a:moveTo>
                  <a:pt x="452" y="679"/>
                </a:moveTo>
                <a:lnTo>
                  <a:pt x="447" y="678"/>
                </a:lnTo>
                <a:lnTo>
                  <a:pt x="441" y="677"/>
                </a:lnTo>
                <a:lnTo>
                  <a:pt x="436" y="673"/>
                </a:lnTo>
                <a:lnTo>
                  <a:pt x="431" y="670"/>
                </a:lnTo>
                <a:lnTo>
                  <a:pt x="428" y="666"/>
                </a:lnTo>
                <a:lnTo>
                  <a:pt x="425" y="660"/>
                </a:lnTo>
                <a:lnTo>
                  <a:pt x="423" y="654"/>
                </a:lnTo>
                <a:lnTo>
                  <a:pt x="423" y="649"/>
                </a:lnTo>
                <a:lnTo>
                  <a:pt x="423" y="642"/>
                </a:lnTo>
                <a:lnTo>
                  <a:pt x="425" y="637"/>
                </a:lnTo>
                <a:lnTo>
                  <a:pt x="428" y="631"/>
                </a:lnTo>
                <a:lnTo>
                  <a:pt x="431" y="627"/>
                </a:lnTo>
                <a:lnTo>
                  <a:pt x="436" y="623"/>
                </a:lnTo>
                <a:lnTo>
                  <a:pt x="441" y="621"/>
                </a:lnTo>
                <a:lnTo>
                  <a:pt x="447" y="619"/>
                </a:lnTo>
                <a:lnTo>
                  <a:pt x="452" y="618"/>
                </a:lnTo>
                <a:lnTo>
                  <a:pt x="459" y="619"/>
                </a:lnTo>
                <a:lnTo>
                  <a:pt x="465" y="621"/>
                </a:lnTo>
                <a:lnTo>
                  <a:pt x="469" y="623"/>
                </a:lnTo>
                <a:lnTo>
                  <a:pt x="473" y="627"/>
                </a:lnTo>
                <a:lnTo>
                  <a:pt x="478" y="631"/>
                </a:lnTo>
                <a:lnTo>
                  <a:pt x="480" y="637"/>
                </a:lnTo>
                <a:lnTo>
                  <a:pt x="482" y="642"/>
                </a:lnTo>
                <a:lnTo>
                  <a:pt x="482" y="649"/>
                </a:lnTo>
                <a:lnTo>
                  <a:pt x="482" y="654"/>
                </a:lnTo>
                <a:lnTo>
                  <a:pt x="480" y="660"/>
                </a:lnTo>
                <a:lnTo>
                  <a:pt x="478" y="666"/>
                </a:lnTo>
                <a:lnTo>
                  <a:pt x="473" y="670"/>
                </a:lnTo>
                <a:lnTo>
                  <a:pt x="469" y="673"/>
                </a:lnTo>
                <a:lnTo>
                  <a:pt x="465" y="677"/>
                </a:lnTo>
                <a:lnTo>
                  <a:pt x="459" y="678"/>
                </a:lnTo>
                <a:lnTo>
                  <a:pt x="452" y="679"/>
                </a:lnTo>
                <a:close/>
                <a:moveTo>
                  <a:pt x="830" y="0"/>
                </a:moveTo>
                <a:lnTo>
                  <a:pt x="75" y="0"/>
                </a:lnTo>
                <a:lnTo>
                  <a:pt x="67" y="0"/>
                </a:lnTo>
                <a:lnTo>
                  <a:pt x="60" y="2"/>
                </a:lnTo>
                <a:lnTo>
                  <a:pt x="53" y="3"/>
                </a:lnTo>
                <a:lnTo>
                  <a:pt x="46" y="5"/>
                </a:lnTo>
                <a:lnTo>
                  <a:pt x="40" y="8"/>
                </a:lnTo>
                <a:lnTo>
                  <a:pt x="33" y="13"/>
                </a:lnTo>
                <a:lnTo>
                  <a:pt x="28" y="17"/>
                </a:lnTo>
                <a:lnTo>
                  <a:pt x="22" y="22"/>
                </a:lnTo>
                <a:lnTo>
                  <a:pt x="18" y="27"/>
                </a:lnTo>
                <a:lnTo>
                  <a:pt x="13" y="33"/>
                </a:lnTo>
                <a:lnTo>
                  <a:pt x="9" y="39"/>
                </a:lnTo>
                <a:lnTo>
                  <a:pt x="6" y="46"/>
                </a:lnTo>
                <a:lnTo>
                  <a:pt x="3" y="53"/>
                </a:lnTo>
                <a:lnTo>
                  <a:pt x="1" y="60"/>
                </a:lnTo>
                <a:lnTo>
                  <a:pt x="0" y="67"/>
                </a:lnTo>
                <a:lnTo>
                  <a:pt x="0" y="75"/>
                </a:lnTo>
                <a:lnTo>
                  <a:pt x="0" y="649"/>
                </a:lnTo>
                <a:lnTo>
                  <a:pt x="0" y="657"/>
                </a:lnTo>
                <a:lnTo>
                  <a:pt x="1" y="663"/>
                </a:lnTo>
                <a:lnTo>
                  <a:pt x="3" y="671"/>
                </a:lnTo>
                <a:lnTo>
                  <a:pt x="6" y="678"/>
                </a:lnTo>
                <a:lnTo>
                  <a:pt x="9" y="684"/>
                </a:lnTo>
                <a:lnTo>
                  <a:pt x="13" y="691"/>
                </a:lnTo>
                <a:lnTo>
                  <a:pt x="18" y="697"/>
                </a:lnTo>
                <a:lnTo>
                  <a:pt x="22" y="702"/>
                </a:lnTo>
                <a:lnTo>
                  <a:pt x="28" y="706"/>
                </a:lnTo>
                <a:lnTo>
                  <a:pt x="33" y="711"/>
                </a:lnTo>
                <a:lnTo>
                  <a:pt x="40" y="715"/>
                </a:lnTo>
                <a:lnTo>
                  <a:pt x="46" y="718"/>
                </a:lnTo>
                <a:lnTo>
                  <a:pt x="53" y="721"/>
                </a:lnTo>
                <a:lnTo>
                  <a:pt x="60" y="722"/>
                </a:lnTo>
                <a:lnTo>
                  <a:pt x="67" y="724"/>
                </a:lnTo>
                <a:lnTo>
                  <a:pt x="75" y="724"/>
                </a:lnTo>
                <a:lnTo>
                  <a:pt x="341" y="724"/>
                </a:lnTo>
                <a:lnTo>
                  <a:pt x="306" y="815"/>
                </a:lnTo>
                <a:lnTo>
                  <a:pt x="181" y="815"/>
                </a:lnTo>
                <a:lnTo>
                  <a:pt x="178" y="815"/>
                </a:lnTo>
                <a:lnTo>
                  <a:pt x="175" y="816"/>
                </a:lnTo>
                <a:lnTo>
                  <a:pt x="173" y="817"/>
                </a:lnTo>
                <a:lnTo>
                  <a:pt x="170" y="819"/>
                </a:lnTo>
                <a:lnTo>
                  <a:pt x="168" y="822"/>
                </a:lnTo>
                <a:lnTo>
                  <a:pt x="167" y="824"/>
                </a:lnTo>
                <a:lnTo>
                  <a:pt x="166" y="827"/>
                </a:lnTo>
                <a:lnTo>
                  <a:pt x="166" y="829"/>
                </a:lnTo>
                <a:lnTo>
                  <a:pt x="166" y="833"/>
                </a:lnTo>
                <a:lnTo>
                  <a:pt x="167" y="836"/>
                </a:lnTo>
                <a:lnTo>
                  <a:pt x="168" y="838"/>
                </a:lnTo>
                <a:lnTo>
                  <a:pt x="170" y="840"/>
                </a:lnTo>
                <a:lnTo>
                  <a:pt x="173" y="843"/>
                </a:lnTo>
                <a:lnTo>
                  <a:pt x="175" y="844"/>
                </a:lnTo>
                <a:lnTo>
                  <a:pt x="178" y="845"/>
                </a:lnTo>
                <a:lnTo>
                  <a:pt x="181" y="845"/>
                </a:lnTo>
                <a:lnTo>
                  <a:pt x="316" y="845"/>
                </a:lnTo>
                <a:lnTo>
                  <a:pt x="588" y="845"/>
                </a:lnTo>
                <a:lnTo>
                  <a:pt x="588" y="845"/>
                </a:lnTo>
                <a:lnTo>
                  <a:pt x="725" y="845"/>
                </a:lnTo>
                <a:lnTo>
                  <a:pt x="727" y="845"/>
                </a:lnTo>
                <a:lnTo>
                  <a:pt x="730" y="844"/>
                </a:lnTo>
                <a:lnTo>
                  <a:pt x="732" y="843"/>
                </a:lnTo>
                <a:lnTo>
                  <a:pt x="734" y="840"/>
                </a:lnTo>
                <a:lnTo>
                  <a:pt x="737" y="838"/>
                </a:lnTo>
                <a:lnTo>
                  <a:pt x="738" y="836"/>
                </a:lnTo>
                <a:lnTo>
                  <a:pt x="739" y="833"/>
                </a:lnTo>
                <a:lnTo>
                  <a:pt x="739" y="829"/>
                </a:lnTo>
                <a:lnTo>
                  <a:pt x="739" y="827"/>
                </a:lnTo>
                <a:lnTo>
                  <a:pt x="738" y="824"/>
                </a:lnTo>
                <a:lnTo>
                  <a:pt x="737" y="822"/>
                </a:lnTo>
                <a:lnTo>
                  <a:pt x="734" y="819"/>
                </a:lnTo>
                <a:lnTo>
                  <a:pt x="732" y="817"/>
                </a:lnTo>
                <a:lnTo>
                  <a:pt x="730" y="816"/>
                </a:lnTo>
                <a:lnTo>
                  <a:pt x="727" y="815"/>
                </a:lnTo>
                <a:lnTo>
                  <a:pt x="725" y="815"/>
                </a:lnTo>
                <a:lnTo>
                  <a:pt x="598" y="815"/>
                </a:lnTo>
                <a:lnTo>
                  <a:pt x="565" y="724"/>
                </a:lnTo>
                <a:lnTo>
                  <a:pt x="830" y="724"/>
                </a:lnTo>
                <a:lnTo>
                  <a:pt x="837" y="723"/>
                </a:lnTo>
                <a:lnTo>
                  <a:pt x="845" y="722"/>
                </a:lnTo>
                <a:lnTo>
                  <a:pt x="852" y="721"/>
                </a:lnTo>
                <a:lnTo>
                  <a:pt x="859" y="718"/>
                </a:lnTo>
                <a:lnTo>
                  <a:pt x="866" y="715"/>
                </a:lnTo>
                <a:lnTo>
                  <a:pt x="872" y="711"/>
                </a:lnTo>
                <a:lnTo>
                  <a:pt x="878" y="706"/>
                </a:lnTo>
                <a:lnTo>
                  <a:pt x="883" y="702"/>
                </a:lnTo>
                <a:lnTo>
                  <a:pt x="888" y="697"/>
                </a:lnTo>
                <a:lnTo>
                  <a:pt x="893" y="691"/>
                </a:lnTo>
                <a:lnTo>
                  <a:pt x="896" y="684"/>
                </a:lnTo>
                <a:lnTo>
                  <a:pt x="899" y="678"/>
                </a:lnTo>
                <a:lnTo>
                  <a:pt x="901" y="671"/>
                </a:lnTo>
                <a:lnTo>
                  <a:pt x="904" y="663"/>
                </a:lnTo>
                <a:lnTo>
                  <a:pt x="905" y="657"/>
                </a:lnTo>
                <a:lnTo>
                  <a:pt x="905" y="649"/>
                </a:lnTo>
                <a:lnTo>
                  <a:pt x="905" y="75"/>
                </a:lnTo>
                <a:lnTo>
                  <a:pt x="905" y="67"/>
                </a:lnTo>
                <a:lnTo>
                  <a:pt x="904" y="60"/>
                </a:lnTo>
                <a:lnTo>
                  <a:pt x="901" y="53"/>
                </a:lnTo>
                <a:lnTo>
                  <a:pt x="899" y="46"/>
                </a:lnTo>
                <a:lnTo>
                  <a:pt x="896" y="39"/>
                </a:lnTo>
                <a:lnTo>
                  <a:pt x="893" y="33"/>
                </a:lnTo>
                <a:lnTo>
                  <a:pt x="888" y="27"/>
                </a:lnTo>
                <a:lnTo>
                  <a:pt x="883" y="22"/>
                </a:lnTo>
                <a:lnTo>
                  <a:pt x="878" y="17"/>
                </a:lnTo>
                <a:lnTo>
                  <a:pt x="872" y="13"/>
                </a:lnTo>
                <a:lnTo>
                  <a:pt x="866" y="8"/>
                </a:lnTo>
                <a:lnTo>
                  <a:pt x="859" y="5"/>
                </a:lnTo>
                <a:lnTo>
                  <a:pt x="852" y="3"/>
                </a:lnTo>
                <a:lnTo>
                  <a:pt x="845" y="2"/>
                </a:lnTo>
                <a:lnTo>
                  <a:pt x="837" y="0"/>
                </a:lnTo>
                <a:lnTo>
                  <a:pt x="83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343138" y="4315506"/>
            <a:ext cx="11280295" cy="1200361"/>
            <a:chOff x="343138" y="3531299"/>
            <a:chExt cx="11280295" cy="1200361"/>
          </a:xfrm>
        </p:grpSpPr>
        <p:sp>
          <p:nvSpPr>
            <p:cNvPr id="47" name="Oval 58"/>
            <p:cNvSpPr>
              <a:spLocks noChangeArrowheads="1"/>
            </p:cNvSpPr>
            <p:nvPr/>
          </p:nvSpPr>
          <p:spPr bwMode="auto">
            <a:xfrm>
              <a:off x="2519653" y="4608849"/>
              <a:ext cx="72644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Oval 59"/>
            <p:cNvSpPr>
              <a:spLocks noChangeArrowheads="1"/>
            </p:cNvSpPr>
            <p:nvPr/>
          </p:nvSpPr>
          <p:spPr bwMode="auto">
            <a:xfrm>
              <a:off x="8670110" y="3627291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Oval 60"/>
            <p:cNvSpPr>
              <a:spLocks noChangeArrowheads="1"/>
            </p:cNvSpPr>
            <p:nvPr/>
          </p:nvSpPr>
          <p:spPr bwMode="auto">
            <a:xfrm>
              <a:off x="3280991" y="4553694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Oval 61"/>
            <p:cNvSpPr>
              <a:spLocks noChangeArrowheads="1"/>
            </p:cNvSpPr>
            <p:nvPr/>
          </p:nvSpPr>
          <p:spPr bwMode="auto">
            <a:xfrm>
              <a:off x="814298" y="4182814"/>
              <a:ext cx="72644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Oval 62"/>
            <p:cNvSpPr>
              <a:spLocks noChangeArrowheads="1"/>
            </p:cNvSpPr>
            <p:nvPr/>
          </p:nvSpPr>
          <p:spPr bwMode="auto">
            <a:xfrm>
              <a:off x="1949695" y="4214689"/>
              <a:ext cx="7533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Oval 63"/>
            <p:cNvSpPr>
              <a:spLocks noChangeArrowheads="1"/>
            </p:cNvSpPr>
            <p:nvPr/>
          </p:nvSpPr>
          <p:spPr bwMode="auto">
            <a:xfrm>
              <a:off x="3917805" y="4007520"/>
              <a:ext cx="76680" cy="73989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Oval 64"/>
            <p:cNvSpPr>
              <a:spLocks noChangeArrowheads="1"/>
            </p:cNvSpPr>
            <p:nvPr/>
          </p:nvSpPr>
          <p:spPr bwMode="auto">
            <a:xfrm>
              <a:off x="3346535" y="4022991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65"/>
            <p:cNvSpPr>
              <a:spLocks noChangeArrowheads="1"/>
            </p:cNvSpPr>
            <p:nvPr/>
          </p:nvSpPr>
          <p:spPr bwMode="auto">
            <a:xfrm>
              <a:off x="8212883" y="4514009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Oval 66"/>
            <p:cNvSpPr>
              <a:spLocks noChangeArrowheads="1"/>
            </p:cNvSpPr>
            <p:nvPr/>
          </p:nvSpPr>
          <p:spPr bwMode="auto">
            <a:xfrm>
              <a:off x="1739835" y="3813887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Oval 67"/>
            <p:cNvSpPr>
              <a:spLocks noChangeArrowheads="1"/>
            </p:cNvSpPr>
            <p:nvPr/>
          </p:nvSpPr>
          <p:spPr bwMode="auto">
            <a:xfrm>
              <a:off x="1430594" y="4547846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Oval 68"/>
            <p:cNvSpPr>
              <a:spLocks noChangeArrowheads="1"/>
            </p:cNvSpPr>
            <p:nvPr/>
          </p:nvSpPr>
          <p:spPr bwMode="auto">
            <a:xfrm>
              <a:off x="9253286" y="4654980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Oval 69"/>
            <p:cNvSpPr>
              <a:spLocks noChangeArrowheads="1"/>
            </p:cNvSpPr>
            <p:nvPr/>
          </p:nvSpPr>
          <p:spPr bwMode="auto">
            <a:xfrm>
              <a:off x="11226976" y="4275707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Oval 70"/>
            <p:cNvSpPr>
              <a:spLocks noChangeArrowheads="1"/>
            </p:cNvSpPr>
            <p:nvPr/>
          </p:nvSpPr>
          <p:spPr bwMode="auto">
            <a:xfrm>
              <a:off x="10592967" y="3603943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Oval 71"/>
            <p:cNvSpPr>
              <a:spLocks noChangeArrowheads="1"/>
            </p:cNvSpPr>
            <p:nvPr/>
          </p:nvSpPr>
          <p:spPr bwMode="auto">
            <a:xfrm>
              <a:off x="4509717" y="442454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 72"/>
            <p:cNvSpPr>
              <a:spLocks noChangeArrowheads="1"/>
            </p:cNvSpPr>
            <p:nvPr/>
          </p:nvSpPr>
          <p:spPr bwMode="auto">
            <a:xfrm>
              <a:off x="7267601" y="4033708"/>
              <a:ext cx="76680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Oval 73"/>
            <p:cNvSpPr>
              <a:spLocks noChangeArrowheads="1"/>
            </p:cNvSpPr>
            <p:nvPr/>
          </p:nvSpPr>
          <p:spPr bwMode="auto">
            <a:xfrm>
              <a:off x="343138" y="3812050"/>
              <a:ext cx="7264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74"/>
            <p:cNvSpPr>
              <a:spLocks noChangeArrowheads="1"/>
            </p:cNvSpPr>
            <p:nvPr/>
          </p:nvSpPr>
          <p:spPr bwMode="auto">
            <a:xfrm>
              <a:off x="2887338" y="3531299"/>
              <a:ext cx="7264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75"/>
            <p:cNvSpPr>
              <a:spLocks noChangeArrowheads="1"/>
            </p:cNvSpPr>
            <p:nvPr/>
          </p:nvSpPr>
          <p:spPr bwMode="auto">
            <a:xfrm>
              <a:off x="4025425" y="4214689"/>
              <a:ext cx="76680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76"/>
            <p:cNvSpPr>
              <a:spLocks noChangeArrowheads="1"/>
            </p:cNvSpPr>
            <p:nvPr/>
          </p:nvSpPr>
          <p:spPr bwMode="auto">
            <a:xfrm>
              <a:off x="11549444" y="3846089"/>
              <a:ext cx="73989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77"/>
            <p:cNvSpPr>
              <a:spLocks noChangeArrowheads="1"/>
            </p:cNvSpPr>
            <p:nvPr/>
          </p:nvSpPr>
          <p:spPr bwMode="auto">
            <a:xfrm>
              <a:off x="9732716" y="4233523"/>
              <a:ext cx="7533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Oval 78"/>
            <p:cNvSpPr>
              <a:spLocks noChangeArrowheads="1"/>
            </p:cNvSpPr>
            <p:nvPr/>
          </p:nvSpPr>
          <p:spPr bwMode="auto">
            <a:xfrm>
              <a:off x="10421719" y="4214689"/>
              <a:ext cx="76680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Oval 79"/>
            <p:cNvSpPr>
              <a:spLocks noChangeArrowheads="1"/>
            </p:cNvSpPr>
            <p:nvPr/>
          </p:nvSpPr>
          <p:spPr bwMode="auto">
            <a:xfrm>
              <a:off x="7895232" y="3739406"/>
              <a:ext cx="73989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1" name="Text Placeholder 2"/>
          <p:cNvSpPr txBox="1">
            <a:spLocks/>
          </p:cNvSpPr>
          <p:nvPr/>
        </p:nvSpPr>
        <p:spPr>
          <a:xfrm>
            <a:off x="4017347" y="1965054"/>
            <a:ext cx="4154196" cy="640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ts val="1700"/>
              </a:lnSpc>
              <a:spcBef>
                <a:spcPts val="0"/>
              </a:spcBef>
            </a:pPr>
            <a:r>
              <a:rPr lang="en-US" sz="1400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en-US" sz="1400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Lưu</a:t>
            </a:r>
            <a:r>
              <a:rPr lang="en-US" sz="1400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trữ</a:t>
            </a:r>
            <a:r>
              <a:rPr lang="en-US" sz="1400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400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lượng</a:t>
            </a:r>
            <a:r>
              <a:rPr lang="en-US" sz="1400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lớn</a:t>
            </a:r>
            <a:r>
              <a:rPr lang="en-US" sz="1400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danh</a:t>
            </a:r>
            <a:r>
              <a:rPr lang="en-US" sz="1400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sách</a:t>
            </a:r>
            <a:r>
              <a:rPr lang="en-US" sz="1400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công</a:t>
            </a:r>
            <a:r>
              <a:rPr lang="en-US" sz="1400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việc</a:t>
            </a:r>
            <a:endParaRPr lang="en-US" sz="1400" dirty="0">
              <a:solidFill>
                <a:srgbClr val="B0F7F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 rtl="1">
              <a:lnSpc>
                <a:spcPts val="1700"/>
              </a:lnSpc>
              <a:spcBef>
                <a:spcPts val="0"/>
              </a:spcBef>
            </a:pPr>
            <a:r>
              <a:rPr lang="en-US" sz="1400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cần</a:t>
            </a:r>
            <a:r>
              <a:rPr lang="en-US" sz="1400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hoàn</a:t>
            </a:r>
            <a:r>
              <a:rPr lang="en-US" sz="1400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thành</a:t>
            </a:r>
            <a:r>
              <a:rPr lang="en-US" sz="1400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hoặc</a:t>
            </a:r>
            <a:r>
              <a:rPr lang="en-US" sz="1400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đã</a:t>
            </a:r>
            <a:r>
              <a:rPr lang="en-US" sz="1400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hoàn</a:t>
            </a:r>
            <a:r>
              <a:rPr lang="en-US" sz="1400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thành</a:t>
            </a:r>
            <a:endParaRPr lang="en-US" sz="1400" dirty="0">
              <a:solidFill>
                <a:srgbClr val="B0F7F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 rtl="1">
              <a:lnSpc>
                <a:spcPts val="1700"/>
              </a:lnSpc>
              <a:spcBef>
                <a:spcPts val="0"/>
              </a:spcBef>
            </a:pPr>
            <a:r>
              <a:rPr lang="en-US" sz="1400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en-US" sz="1400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Dễ</a:t>
            </a:r>
            <a:r>
              <a:rPr lang="en-US" sz="1400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kiểm</a:t>
            </a:r>
            <a:r>
              <a:rPr lang="en-US" sz="1400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soát</a:t>
            </a:r>
            <a:r>
              <a:rPr lang="en-US" sz="1400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639734" y="1530173"/>
            <a:ext cx="2909451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cy-GB" sz="2000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Quản lý lưu trữ thông tin</a:t>
            </a:r>
            <a:endParaRPr lang="en-US" sz="2000" dirty="0">
              <a:solidFill>
                <a:srgbClr val="B0F7F4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886942" y="3287063"/>
            <a:ext cx="3916346" cy="857048"/>
            <a:chOff x="886942" y="3033393"/>
            <a:chExt cx="3916346" cy="857048"/>
          </a:xfrm>
        </p:grpSpPr>
        <p:sp>
          <p:nvSpPr>
            <p:cNvPr id="74" name="Text Placeholder 2"/>
            <p:cNvSpPr txBox="1">
              <a:spLocks/>
            </p:cNvSpPr>
            <p:nvPr/>
          </p:nvSpPr>
          <p:spPr>
            <a:xfrm>
              <a:off x="886942" y="3468274"/>
              <a:ext cx="3916346" cy="42216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rtl="1">
                <a:lnSpc>
                  <a:spcPts val="1700"/>
                </a:lnSpc>
                <a:spcBef>
                  <a:spcPts val="0"/>
                </a:spcBef>
              </a:pPr>
              <a:r>
                <a:rPr lang="en-US" sz="1400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Tạo</a:t>
              </a:r>
              <a:r>
                <a:rPr lang="en-US" sz="1400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danh</a:t>
              </a:r>
              <a:r>
                <a:rPr lang="en-US" sz="1400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sách</a:t>
              </a:r>
              <a:r>
                <a:rPr lang="en-US" sz="1400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công</a:t>
              </a:r>
              <a:r>
                <a:rPr lang="en-US" sz="1400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việc</a:t>
              </a:r>
              <a:r>
                <a:rPr lang="en-US" sz="1400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cần</a:t>
              </a:r>
              <a:r>
                <a:rPr lang="en-US" sz="1400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thực</a:t>
              </a:r>
              <a:r>
                <a:rPr lang="en-US" sz="1400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hiện</a:t>
              </a:r>
              <a:r>
                <a:rPr lang="en-US" sz="1400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theo</a:t>
              </a:r>
              <a:r>
                <a:rPr lang="en-US" sz="1400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nhóm</a:t>
              </a:r>
              <a:r>
                <a:rPr lang="en-US" sz="1400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1400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thời</a:t>
              </a:r>
              <a:r>
                <a:rPr lang="en-US" sz="1400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gian</a:t>
              </a:r>
              <a:endParaRPr lang="en-US" sz="1400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102228" y="3033393"/>
              <a:ext cx="2701060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cy-GB" sz="2000" dirty="0">
                  <a:solidFill>
                    <a:srgbClr val="B0F7F4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Lên kế hoạch công việc</a:t>
              </a:r>
              <a:endParaRPr lang="en-US" sz="2000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7358803" y="3287063"/>
            <a:ext cx="3916346" cy="639039"/>
            <a:chOff x="7108746" y="3287063"/>
            <a:chExt cx="3916346" cy="639039"/>
          </a:xfrm>
        </p:grpSpPr>
        <p:sp>
          <p:nvSpPr>
            <p:cNvPr id="78" name="Text Placeholder 2"/>
            <p:cNvSpPr txBox="1">
              <a:spLocks/>
            </p:cNvSpPr>
            <p:nvPr/>
          </p:nvSpPr>
          <p:spPr>
            <a:xfrm>
              <a:off x="7108746" y="3721944"/>
              <a:ext cx="3916346" cy="20415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1">
                <a:lnSpc>
                  <a:spcPts val="1700"/>
                </a:lnSpc>
                <a:spcBef>
                  <a:spcPts val="0"/>
                </a:spcBef>
              </a:pPr>
              <a:r>
                <a:rPr lang="en-US" sz="1400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Nhắc</a:t>
              </a:r>
              <a:r>
                <a:rPr lang="en-US" sz="1400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nhở</a:t>
              </a:r>
              <a:r>
                <a:rPr lang="en-US" sz="1400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thời</a:t>
              </a:r>
              <a:r>
                <a:rPr lang="en-US" sz="1400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gian</a:t>
              </a:r>
              <a:r>
                <a:rPr lang="en-US" sz="1400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công</a:t>
              </a:r>
              <a:r>
                <a:rPr lang="en-US" sz="1400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việc</a:t>
              </a:r>
              <a:r>
                <a:rPr lang="en-US" sz="1400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chính</a:t>
              </a:r>
              <a:r>
                <a:rPr lang="en-US" sz="1400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xác</a:t>
              </a:r>
              <a:endParaRPr lang="en-US" sz="1400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108746" y="3287063"/>
              <a:ext cx="2298706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cy-GB" sz="2000" dirty="0">
                  <a:solidFill>
                    <a:srgbClr val="B0F7F4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Nhắc nhở công việc</a:t>
              </a:r>
              <a:endParaRPr lang="en-US" sz="2000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9372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4" grpId="0" animBg="1"/>
      <p:bldP spid="36" grpId="0" animBg="1"/>
      <p:bldP spid="44" grpId="0" animBg="1"/>
      <p:bldP spid="45" grpId="0" animBg="1"/>
      <p:bldP spid="71" grpId="0"/>
      <p:bldP spid="7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CBAED935-F3D8-4399-9D17-2D47D0D9C1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87" b="32668"/>
          <a:stretch/>
        </p:blipFill>
        <p:spPr>
          <a:xfrm>
            <a:off x="1049021" y="0"/>
            <a:ext cx="11189172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5F99538-1647-41FF-8127-D9D5A230D8A5}"/>
              </a:ext>
            </a:extLst>
          </p:cNvPr>
          <p:cNvSpPr/>
          <p:nvPr/>
        </p:nvSpPr>
        <p:spPr>
          <a:xfrm>
            <a:off x="2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91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DDB98EA9-F04D-41A9-A37C-DDCDEE999F1D}"/>
              </a:ext>
            </a:extLst>
          </p:cNvPr>
          <p:cNvSpPr/>
          <p:nvPr/>
        </p:nvSpPr>
        <p:spPr>
          <a:xfrm rot="16200000">
            <a:off x="2383704" y="1131641"/>
            <a:ext cx="5384984" cy="6067730"/>
          </a:xfrm>
          <a:custGeom>
            <a:avLst/>
            <a:gdLst>
              <a:gd name="connsiteX0" fmla="*/ 6857998 w 6857998"/>
              <a:gd name="connsiteY0" fmla="*/ 0 h 7727503"/>
              <a:gd name="connsiteX1" fmla="*/ 6857998 w 6857998"/>
              <a:gd name="connsiteY1" fmla="*/ 1727393 h 7727503"/>
              <a:gd name="connsiteX2" fmla="*/ 6854038 w 6857998"/>
              <a:gd name="connsiteY2" fmla="*/ 1884025 h 7727503"/>
              <a:gd name="connsiteX3" fmla="*/ 3810003 w 6857998"/>
              <a:gd name="connsiteY3" fmla="*/ 4775175 h 7727503"/>
              <a:gd name="connsiteX4" fmla="*/ 3429001 w 6857998"/>
              <a:gd name="connsiteY4" fmla="*/ 4775175 h 7727503"/>
              <a:gd name="connsiteX5" fmla="*/ 3429001 w 6857998"/>
              <a:gd name="connsiteY5" fmla="*/ 4775179 h 7727503"/>
              <a:gd name="connsiteX6" fmla="*/ 3048002 w 6857998"/>
              <a:gd name="connsiteY6" fmla="*/ 4775179 h 7727503"/>
              <a:gd name="connsiteX7" fmla="*/ 3966 w 6857998"/>
              <a:gd name="connsiteY7" fmla="*/ 7666327 h 7727503"/>
              <a:gd name="connsiteX8" fmla="*/ 2419 w 6857998"/>
              <a:gd name="connsiteY8" fmla="*/ 7727503 h 7727503"/>
              <a:gd name="connsiteX9" fmla="*/ 0 w 6857998"/>
              <a:gd name="connsiteY9" fmla="*/ 7727503 h 7727503"/>
              <a:gd name="connsiteX10" fmla="*/ 0 w 6857998"/>
              <a:gd name="connsiteY10" fmla="*/ 1727175 h 7727503"/>
              <a:gd name="connsiteX11" fmla="*/ 0 w 6857998"/>
              <a:gd name="connsiteY11" fmla="*/ 1678832 h 7727503"/>
              <a:gd name="connsiteX12" fmla="*/ 0 w 6857998"/>
              <a:gd name="connsiteY12" fmla="*/ 0 h 772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8" h="7727503">
                <a:moveTo>
                  <a:pt x="6857998" y="0"/>
                </a:moveTo>
                <a:lnTo>
                  <a:pt x="6857998" y="1727393"/>
                </a:lnTo>
                <a:lnTo>
                  <a:pt x="6854038" y="1884025"/>
                </a:lnTo>
                <a:cubicBezTo>
                  <a:pt x="6772403" y="3494496"/>
                  <a:pt x="5440762" y="4775176"/>
                  <a:pt x="3810003" y="4775175"/>
                </a:cubicBezTo>
                <a:lnTo>
                  <a:pt x="3429001" y="4775175"/>
                </a:lnTo>
                <a:lnTo>
                  <a:pt x="3429001" y="4775179"/>
                </a:lnTo>
                <a:lnTo>
                  <a:pt x="3048002" y="4775179"/>
                </a:lnTo>
                <a:cubicBezTo>
                  <a:pt x="1417243" y="4775179"/>
                  <a:pt x="85602" y="6055858"/>
                  <a:pt x="3966" y="7666327"/>
                </a:cubicBezTo>
                <a:lnTo>
                  <a:pt x="2419" y="7727503"/>
                </a:lnTo>
                <a:lnTo>
                  <a:pt x="0" y="7727503"/>
                </a:lnTo>
                <a:lnTo>
                  <a:pt x="0" y="1727175"/>
                </a:lnTo>
                <a:lnTo>
                  <a:pt x="0" y="167883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rgbClr val="4BA1F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756A87F-1722-416E-9730-CAE9B78BA081}"/>
              </a:ext>
            </a:extLst>
          </p:cNvPr>
          <p:cNvSpPr/>
          <p:nvPr/>
        </p:nvSpPr>
        <p:spPr>
          <a:xfrm>
            <a:off x="7188201" y="0"/>
            <a:ext cx="5003799" cy="685800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alpha val="39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B52403EC-DED4-4432-878F-F9EACE27F80F}"/>
              </a:ext>
            </a:extLst>
          </p:cNvPr>
          <p:cNvSpPr/>
          <p:nvPr/>
        </p:nvSpPr>
        <p:spPr>
          <a:xfrm rot="16200000">
            <a:off x="434753" y="-434752"/>
            <a:ext cx="6857998" cy="7727503"/>
          </a:xfrm>
          <a:custGeom>
            <a:avLst/>
            <a:gdLst>
              <a:gd name="connsiteX0" fmla="*/ 6857998 w 6857998"/>
              <a:gd name="connsiteY0" fmla="*/ 0 h 7727503"/>
              <a:gd name="connsiteX1" fmla="*/ 6857998 w 6857998"/>
              <a:gd name="connsiteY1" fmla="*/ 1727393 h 7727503"/>
              <a:gd name="connsiteX2" fmla="*/ 6854038 w 6857998"/>
              <a:gd name="connsiteY2" fmla="*/ 1884025 h 7727503"/>
              <a:gd name="connsiteX3" fmla="*/ 3810003 w 6857998"/>
              <a:gd name="connsiteY3" fmla="*/ 4775175 h 7727503"/>
              <a:gd name="connsiteX4" fmla="*/ 3429001 w 6857998"/>
              <a:gd name="connsiteY4" fmla="*/ 4775175 h 7727503"/>
              <a:gd name="connsiteX5" fmla="*/ 3429001 w 6857998"/>
              <a:gd name="connsiteY5" fmla="*/ 4775179 h 7727503"/>
              <a:gd name="connsiteX6" fmla="*/ 3048002 w 6857998"/>
              <a:gd name="connsiteY6" fmla="*/ 4775179 h 7727503"/>
              <a:gd name="connsiteX7" fmla="*/ 3966 w 6857998"/>
              <a:gd name="connsiteY7" fmla="*/ 7666327 h 7727503"/>
              <a:gd name="connsiteX8" fmla="*/ 2419 w 6857998"/>
              <a:gd name="connsiteY8" fmla="*/ 7727503 h 7727503"/>
              <a:gd name="connsiteX9" fmla="*/ 0 w 6857998"/>
              <a:gd name="connsiteY9" fmla="*/ 7727503 h 7727503"/>
              <a:gd name="connsiteX10" fmla="*/ 0 w 6857998"/>
              <a:gd name="connsiteY10" fmla="*/ 1727175 h 7727503"/>
              <a:gd name="connsiteX11" fmla="*/ 0 w 6857998"/>
              <a:gd name="connsiteY11" fmla="*/ 1678832 h 7727503"/>
              <a:gd name="connsiteX12" fmla="*/ 0 w 6857998"/>
              <a:gd name="connsiteY12" fmla="*/ 0 h 772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8" h="7727503">
                <a:moveTo>
                  <a:pt x="6857998" y="0"/>
                </a:moveTo>
                <a:lnTo>
                  <a:pt x="6857998" y="1727393"/>
                </a:lnTo>
                <a:lnTo>
                  <a:pt x="6854038" y="1884025"/>
                </a:lnTo>
                <a:cubicBezTo>
                  <a:pt x="6772403" y="3494496"/>
                  <a:pt x="5440762" y="4775176"/>
                  <a:pt x="3810003" y="4775175"/>
                </a:cubicBezTo>
                <a:lnTo>
                  <a:pt x="3429001" y="4775175"/>
                </a:lnTo>
                <a:lnTo>
                  <a:pt x="3429001" y="4775179"/>
                </a:lnTo>
                <a:lnTo>
                  <a:pt x="3048002" y="4775179"/>
                </a:lnTo>
                <a:cubicBezTo>
                  <a:pt x="1417243" y="4775179"/>
                  <a:pt x="85602" y="6055858"/>
                  <a:pt x="3966" y="7666327"/>
                </a:cubicBezTo>
                <a:lnTo>
                  <a:pt x="2419" y="7727503"/>
                </a:lnTo>
                <a:lnTo>
                  <a:pt x="0" y="7727503"/>
                </a:lnTo>
                <a:lnTo>
                  <a:pt x="0" y="1727175"/>
                </a:lnTo>
                <a:lnTo>
                  <a:pt x="0" y="167883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90000"/>
                  <a:lumOff val="1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153E8D-F66C-4706-B851-60E379E0C131}"/>
              </a:ext>
            </a:extLst>
          </p:cNvPr>
          <p:cNvSpPr txBox="1"/>
          <p:nvPr/>
        </p:nvSpPr>
        <p:spPr>
          <a:xfrm>
            <a:off x="7475491" y="1741601"/>
            <a:ext cx="431166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TẠI</a:t>
            </a:r>
            <a:r>
              <a:rPr kumimoji="0" lang="en-US" sz="36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SAO SỬ DỤNG FLUTTER?</a:t>
            </a:r>
            <a:endParaRPr kumimoji="0" lang="id-ID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A862BC-CBF1-4907-82AC-0FB9A72A177D}"/>
              </a:ext>
            </a:extLst>
          </p:cNvPr>
          <p:cNvSpPr txBox="1"/>
          <p:nvPr/>
        </p:nvSpPr>
        <p:spPr>
          <a:xfrm>
            <a:off x="7475491" y="3484355"/>
            <a:ext cx="366748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Hiện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nay,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có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rất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nhiều</a:t>
            </a:r>
            <a:r>
              <a:rPr lang="en-US" sz="2000" dirty="0">
                <a:solidFill>
                  <a:prstClr val="white"/>
                </a:solidFill>
                <a:latin typeface="Segoe UI"/>
              </a:rPr>
              <a:t> </a:t>
            </a:r>
            <a:r>
              <a:rPr lang="en-US" sz="2000" dirty="0" err="1">
                <a:solidFill>
                  <a:prstClr val="white"/>
                </a:solidFill>
                <a:latin typeface="Segoe UI"/>
              </a:rPr>
              <a:t>ngôn</a:t>
            </a:r>
            <a:r>
              <a:rPr lang="en-US" sz="2000" dirty="0">
                <a:solidFill>
                  <a:prstClr val="white"/>
                </a:solidFill>
                <a:latin typeface="Segoe UI"/>
              </a:rPr>
              <a:t> </a:t>
            </a:r>
            <a:r>
              <a:rPr lang="en-US" sz="2000" dirty="0" err="1">
                <a:solidFill>
                  <a:prstClr val="white"/>
                </a:solidFill>
                <a:latin typeface="Segoe UI"/>
              </a:rPr>
              <a:t>ngữ</a:t>
            </a:r>
            <a:r>
              <a:rPr lang="en-US" sz="2000" dirty="0">
                <a:solidFill>
                  <a:prstClr val="white"/>
                </a:solidFill>
                <a:latin typeface="Segoe UI"/>
              </a:rPr>
              <a:t>  </a:t>
            </a:r>
            <a:r>
              <a:rPr lang="en-US" sz="2000" dirty="0" err="1">
                <a:solidFill>
                  <a:prstClr val="white"/>
                </a:solidFill>
                <a:latin typeface="Segoe UI"/>
              </a:rPr>
              <a:t>để</a:t>
            </a:r>
            <a:r>
              <a:rPr lang="en-US" sz="2000" dirty="0">
                <a:solidFill>
                  <a:prstClr val="white"/>
                </a:solidFill>
                <a:latin typeface="Segoe UI"/>
              </a:rPr>
              <a:t> </a:t>
            </a:r>
            <a:r>
              <a:rPr lang="en-US" sz="2000" dirty="0" err="1">
                <a:solidFill>
                  <a:prstClr val="white"/>
                </a:solidFill>
                <a:latin typeface="Segoe UI"/>
              </a:rPr>
              <a:t>xây</a:t>
            </a:r>
            <a:r>
              <a:rPr lang="en-US" sz="2000" dirty="0">
                <a:solidFill>
                  <a:prstClr val="white"/>
                </a:solidFill>
                <a:latin typeface="Segoe UI"/>
              </a:rPr>
              <a:t> </a:t>
            </a:r>
            <a:r>
              <a:rPr lang="en-US" sz="2000" dirty="0" err="1">
                <a:solidFill>
                  <a:prstClr val="white"/>
                </a:solidFill>
                <a:latin typeface="Segoe UI"/>
              </a:rPr>
              <a:t>dựng</a:t>
            </a:r>
            <a:r>
              <a:rPr lang="en-US" sz="2000" dirty="0">
                <a:solidFill>
                  <a:prstClr val="white"/>
                </a:solidFill>
                <a:latin typeface="Segoe UI"/>
              </a:rPr>
              <a:t> </a:t>
            </a:r>
            <a:r>
              <a:rPr lang="en-US" sz="2000" dirty="0" err="1">
                <a:solidFill>
                  <a:prstClr val="white"/>
                </a:solidFill>
                <a:latin typeface="Segoe UI"/>
              </a:rPr>
              <a:t>ứng</a:t>
            </a:r>
            <a:r>
              <a:rPr lang="en-US" sz="2000" dirty="0">
                <a:solidFill>
                  <a:prstClr val="white"/>
                </a:solidFill>
                <a:latin typeface="Segoe UI"/>
              </a:rPr>
              <a:t> </a:t>
            </a:r>
            <a:r>
              <a:rPr lang="en-US" sz="2000" dirty="0" err="1">
                <a:solidFill>
                  <a:prstClr val="white"/>
                </a:solidFill>
                <a:latin typeface="Segoe UI"/>
              </a:rPr>
              <a:t>dụng</a:t>
            </a:r>
            <a:r>
              <a:rPr lang="en-US" sz="2000" dirty="0">
                <a:solidFill>
                  <a:prstClr val="white"/>
                </a:solidFill>
                <a:latin typeface="Segoe UI"/>
              </a:rPr>
              <a:t> mobile( java, C#, Kotlin,…)</a:t>
            </a:r>
            <a:endParaRPr kumimoji="0" lang="id-ID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5486E42-C69F-4A07-9E99-4CFF0C845C2F}"/>
              </a:ext>
            </a:extLst>
          </p:cNvPr>
          <p:cNvGrpSpPr/>
          <p:nvPr/>
        </p:nvGrpSpPr>
        <p:grpSpPr>
          <a:xfrm>
            <a:off x="-1344173" y="476672"/>
            <a:ext cx="7826355" cy="5869765"/>
            <a:chOff x="-3427076" y="476672"/>
            <a:chExt cx="7826355" cy="5869765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B514BFD8-F7B8-44C3-BF70-E155BF528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532549" y="1340768"/>
              <a:ext cx="6067732" cy="4044479"/>
            </a:xfrm>
            <a:prstGeom prst="round2SameRect">
              <a:avLst>
                <a:gd name="adj1" fmla="val 5834"/>
                <a:gd name="adj2" fmla="val 0"/>
              </a:avLst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49A7ABB-798B-4C45-9BE3-2635DCDCCC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79" t="21779" r="21779" b="21779"/>
            <a:stretch/>
          </p:blipFill>
          <p:spPr>
            <a:xfrm>
              <a:off x="-3427076" y="476672"/>
              <a:ext cx="7826355" cy="5869765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017AC8F-DCD4-45E7-A78C-445208914CAB}"/>
              </a:ext>
            </a:extLst>
          </p:cNvPr>
          <p:cNvGrpSpPr/>
          <p:nvPr/>
        </p:nvGrpSpPr>
        <p:grpSpPr>
          <a:xfrm>
            <a:off x="7040918" y="2038345"/>
            <a:ext cx="288032" cy="288032"/>
            <a:chOff x="8472264" y="1805939"/>
            <a:chExt cx="288032" cy="288032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EC8A364-E443-4426-ADBA-2B74E5B2E59D}"/>
                </a:ext>
              </a:extLst>
            </p:cNvPr>
            <p:cNvSpPr/>
            <p:nvPr/>
          </p:nvSpPr>
          <p:spPr>
            <a:xfrm>
              <a:off x="8472264" y="1805939"/>
              <a:ext cx="288032" cy="28803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FB0A4075-8D3B-4175-8B6C-1271707C686E}"/>
                </a:ext>
              </a:extLst>
            </p:cNvPr>
            <p:cNvSpPr/>
            <p:nvPr/>
          </p:nvSpPr>
          <p:spPr>
            <a:xfrm rot="5400000">
              <a:off x="8574516" y="1927096"/>
              <a:ext cx="83529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65CD112-5064-48C2-B5BC-41AE36F29DFA}"/>
              </a:ext>
            </a:extLst>
          </p:cNvPr>
          <p:cNvGrpSpPr/>
          <p:nvPr/>
        </p:nvGrpSpPr>
        <p:grpSpPr>
          <a:xfrm>
            <a:off x="4797194" y="2622366"/>
            <a:ext cx="1628102" cy="3262863"/>
            <a:chOff x="4361179" y="2326376"/>
            <a:chExt cx="1628102" cy="326286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2F8B967F-F47F-4211-8D55-EA1DC5E6FB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836" r="13619"/>
            <a:stretch/>
          </p:blipFill>
          <p:spPr>
            <a:xfrm>
              <a:off x="4418413" y="2420888"/>
              <a:ext cx="1512168" cy="3097108"/>
            </a:xfrm>
            <a:prstGeom prst="roundRect">
              <a:avLst>
                <a:gd name="adj" fmla="val 12573"/>
              </a:avLst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15D5DF0C-39F6-4A53-94C8-6D65D9BBA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1179" y="2326376"/>
              <a:ext cx="1628102" cy="326286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1026" name="Picture 2" descr="Free Flutter Icon of Flat style - Available in SVG, PNG, EPS, AI &amp; Icon  fonts">
            <a:extLst>
              <a:ext uri="{FF2B5EF4-FFF2-40B4-BE49-F238E27FC236}">
                <a16:creationId xmlns:a16="http://schemas.microsoft.com/office/drawing/2014/main" id="{753511E9-F278-4919-A14A-2BCD6D5ED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332" y="2548956"/>
            <a:ext cx="1628102" cy="162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Free Flutter Icon of Flat style - Available in SVG, PNG, EPS, AI &amp; Icon  fonts">
            <a:extLst>
              <a:ext uri="{FF2B5EF4-FFF2-40B4-BE49-F238E27FC236}">
                <a16:creationId xmlns:a16="http://schemas.microsoft.com/office/drawing/2014/main" id="{F3DE3816-3DD0-4D7A-BD89-78688168E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516" y="3814907"/>
            <a:ext cx="877778" cy="87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496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12192000" cy="2210338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Rectangle 48"/>
          <p:cNvSpPr>
            <a:spLocks noChangeArrowheads="1"/>
          </p:cNvSpPr>
          <p:nvPr/>
        </p:nvSpPr>
        <p:spPr bwMode="auto">
          <a:xfrm>
            <a:off x="3110" y="1326317"/>
            <a:ext cx="12188890" cy="5531683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dirty="0"/>
          </a:p>
        </p:txBody>
      </p:sp>
      <p:sp>
        <p:nvSpPr>
          <p:cNvPr id="4" name="Freeform 7"/>
          <p:cNvSpPr>
            <a:spLocks/>
          </p:cNvSpPr>
          <p:nvPr/>
        </p:nvSpPr>
        <p:spPr bwMode="auto">
          <a:xfrm>
            <a:off x="10781752" y="73439"/>
            <a:ext cx="2995886" cy="1489199"/>
          </a:xfrm>
          <a:custGeom>
            <a:avLst/>
            <a:gdLst>
              <a:gd name="T0" fmla="*/ 0 w 2227"/>
              <a:gd name="T1" fmla="*/ 1107 h 1107"/>
              <a:gd name="T2" fmla="*/ 2227 w 2227"/>
              <a:gd name="T3" fmla="*/ 1107 h 1107"/>
              <a:gd name="T4" fmla="*/ 1121 w 2227"/>
              <a:gd name="T5" fmla="*/ 0 h 1107"/>
              <a:gd name="T6" fmla="*/ 0 w 2227"/>
              <a:gd name="T7" fmla="*/ 110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8"/>
          <p:cNvSpPr>
            <a:spLocks/>
          </p:cNvSpPr>
          <p:nvPr/>
        </p:nvSpPr>
        <p:spPr bwMode="auto">
          <a:xfrm>
            <a:off x="8212883" y="980142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19"/>
          <p:cNvSpPr>
            <a:spLocks/>
          </p:cNvSpPr>
          <p:nvPr/>
        </p:nvSpPr>
        <p:spPr bwMode="auto">
          <a:xfrm>
            <a:off x="9427288" y="709745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3"/>
          <p:cNvSpPr>
            <a:spLocks/>
          </p:cNvSpPr>
          <p:nvPr/>
        </p:nvSpPr>
        <p:spPr bwMode="auto">
          <a:xfrm>
            <a:off x="11273234" y="1229014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14"/>
          <p:cNvSpPr>
            <a:spLocks/>
          </p:cNvSpPr>
          <p:nvPr/>
        </p:nvSpPr>
        <p:spPr bwMode="auto">
          <a:xfrm>
            <a:off x="9171688" y="1308385"/>
            <a:ext cx="511197" cy="254253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5"/>
          <p:cNvSpPr>
            <a:spLocks/>
          </p:cNvSpPr>
          <p:nvPr/>
        </p:nvSpPr>
        <p:spPr bwMode="auto">
          <a:xfrm>
            <a:off x="8983352" y="1397171"/>
            <a:ext cx="333624" cy="165467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-28325" y="980142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9"/>
          <p:cNvSpPr>
            <a:spLocks/>
          </p:cNvSpPr>
          <p:nvPr/>
        </p:nvSpPr>
        <p:spPr bwMode="auto">
          <a:xfrm>
            <a:off x="-992576" y="709745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3"/>
          <p:cNvSpPr>
            <a:spLocks/>
          </p:cNvSpPr>
          <p:nvPr/>
        </p:nvSpPr>
        <p:spPr bwMode="auto">
          <a:xfrm>
            <a:off x="853370" y="1229014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51"/>
          <p:cNvSpPr>
            <a:spLocks/>
          </p:cNvSpPr>
          <p:nvPr/>
        </p:nvSpPr>
        <p:spPr bwMode="auto">
          <a:xfrm>
            <a:off x="-663933" y="1563000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51"/>
          <p:cNvSpPr>
            <a:spLocks/>
          </p:cNvSpPr>
          <p:nvPr/>
        </p:nvSpPr>
        <p:spPr bwMode="auto">
          <a:xfrm>
            <a:off x="9763778" y="1563000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51"/>
          <p:cNvSpPr>
            <a:spLocks/>
          </p:cNvSpPr>
          <p:nvPr/>
        </p:nvSpPr>
        <p:spPr bwMode="auto">
          <a:xfrm>
            <a:off x="8616906" y="1563000"/>
            <a:ext cx="700070" cy="347692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51"/>
          <p:cNvSpPr>
            <a:spLocks/>
          </p:cNvSpPr>
          <p:nvPr/>
        </p:nvSpPr>
        <p:spPr bwMode="auto">
          <a:xfrm>
            <a:off x="10959405" y="1562999"/>
            <a:ext cx="3630126" cy="1802913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51"/>
          <p:cNvSpPr>
            <a:spLocks/>
          </p:cNvSpPr>
          <p:nvPr/>
        </p:nvSpPr>
        <p:spPr bwMode="auto">
          <a:xfrm>
            <a:off x="11360415" y="1563000"/>
            <a:ext cx="536540" cy="266474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 rot="2700000">
            <a:off x="4946034" y="2982077"/>
            <a:ext cx="2299930" cy="2299929"/>
          </a:xfrm>
          <a:prstGeom prst="rect">
            <a:avLst/>
          </a:prstGeom>
          <a:gradFill flip="none" rotWithShape="1">
            <a:gsLst>
              <a:gs pos="100000">
                <a:srgbClr val="F6443B"/>
              </a:gs>
              <a:gs pos="0">
                <a:srgbClr val="F9857F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4175051" y="3600348"/>
            <a:ext cx="1063389" cy="1063389"/>
            <a:chOff x="4008932" y="3023376"/>
            <a:chExt cx="1021462" cy="1021462"/>
          </a:xfrm>
          <a:effectLst>
            <a:outerShdw blurRad="292100" dist="1143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8" name="Rectangle 17"/>
            <p:cNvSpPr/>
            <p:nvPr/>
          </p:nvSpPr>
          <p:spPr>
            <a:xfrm rot="2700000">
              <a:off x="4008932" y="3023376"/>
              <a:ext cx="1021462" cy="1021462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 rot="2700000">
              <a:off x="4128275" y="3142719"/>
              <a:ext cx="782776" cy="782776"/>
            </a:xfrm>
            <a:prstGeom prst="rect">
              <a:avLst/>
            </a:prstGeom>
            <a:gradFill flip="none" rotWithShape="1">
              <a:gsLst>
                <a:gs pos="100000">
                  <a:srgbClr val="B0F7F4"/>
                </a:gs>
                <a:gs pos="0">
                  <a:schemeClr val="bg1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953560" y="3600348"/>
            <a:ext cx="1063389" cy="1063389"/>
            <a:chOff x="4008932" y="3023376"/>
            <a:chExt cx="1021462" cy="1021462"/>
          </a:xfrm>
          <a:effectLst>
            <a:outerShdw blurRad="292100" dist="1143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3" name="Rectangle 22"/>
            <p:cNvSpPr/>
            <p:nvPr/>
          </p:nvSpPr>
          <p:spPr>
            <a:xfrm rot="2700000">
              <a:off x="4008932" y="3023376"/>
              <a:ext cx="1021462" cy="1021462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 rot="2700000">
              <a:off x="4128275" y="3142719"/>
              <a:ext cx="782776" cy="782776"/>
            </a:xfrm>
            <a:prstGeom prst="rect">
              <a:avLst/>
            </a:prstGeom>
            <a:gradFill flip="none" rotWithShape="1">
              <a:gsLst>
                <a:gs pos="100000">
                  <a:srgbClr val="B0F7F4"/>
                </a:gs>
                <a:gs pos="0">
                  <a:schemeClr val="bg1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564306" y="2206799"/>
            <a:ext cx="1063389" cy="1063389"/>
            <a:chOff x="4008932" y="3023376"/>
            <a:chExt cx="1021462" cy="1021462"/>
          </a:xfrm>
          <a:effectLst>
            <a:outerShdw blurRad="292100" dist="1143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7" name="Rectangle 26"/>
            <p:cNvSpPr/>
            <p:nvPr/>
          </p:nvSpPr>
          <p:spPr>
            <a:xfrm rot="2700000">
              <a:off x="4008932" y="3023376"/>
              <a:ext cx="1021462" cy="1021462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 rot="2700000">
              <a:off x="4128275" y="3142719"/>
              <a:ext cx="782776" cy="782776"/>
            </a:xfrm>
            <a:prstGeom prst="rect">
              <a:avLst/>
            </a:prstGeom>
            <a:gradFill flip="none" rotWithShape="1">
              <a:gsLst>
                <a:gs pos="100000">
                  <a:srgbClr val="B0F7F4"/>
                </a:gs>
                <a:gs pos="0">
                  <a:schemeClr val="bg1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564306" y="4995248"/>
            <a:ext cx="1063389" cy="1063389"/>
            <a:chOff x="4008932" y="3023376"/>
            <a:chExt cx="1021462" cy="1021462"/>
          </a:xfrm>
          <a:effectLst>
            <a:outerShdw blurRad="292100" dist="1143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30" name="Rectangle 29"/>
            <p:cNvSpPr/>
            <p:nvPr/>
          </p:nvSpPr>
          <p:spPr>
            <a:xfrm rot="2700000">
              <a:off x="4008932" y="3023376"/>
              <a:ext cx="1021462" cy="1021462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 rot="2700000">
              <a:off x="4128275" y="3142719"/>
              <a:ext cx="782776" cy="782776"/>
            </a:xfrm>
            <a:prstGeom prst="rect">
              <a:avLst/>
            </a:prstGeom>
            <a:gradFill flip="none" rotWithShape="1">
              <a:gsLst>
                <a:gs pos="100000">
                  <a:srgbClr val="B0F7F4"/>
                </a:gs>
                <a:gs pos="0">
                  <a:schemeClr val="bg1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839447" y="2592498"/>
            <a:ext cx="513107" cy="291991"/>
            <a:chOff x="10453688" y="2085975"/>
            <a:chExt cx="287337" cy="163513"/>
          </a:xfrm>
          <a:solidFill>
            <a:srgbClr val="F6443B"/>
          </a:solidFill>
          <a:effectLst/>
        </p:grpSpPr>
        <p:sp>
          <p:nvSpPr>
            <p:cNvPr id="36" name="Freeform 2072"/>
            <p:cNvSpPr>
              <a:spLocks/>
            </p:cNvSpPr>
            <p:nvPr/>
          </p:nvSpPr>
          <p:spPr bwMode="auto">
            <a:xfrm>
              <a:off x="10453688" y="2114550"/>
              <a:ext cx="49213" cy="106363"/>
            </a:xfrm>
            <a:custGeom>
              <a:avLst/>
              <a:gdLst>
                <a:gd name="T0" fmla="*/ 135 w 151"/>
                <a:gd name="T1" fmla="*/ 0 h 331"/>
                <a:gd name="T2" fmla="*/ 90 w 151"/>
                <a:gd name="T3" fmla="*/ 0 h 331"/>
                <a:gd name="T4" fmla="*/ 85 w 151"/>
                <a:gd name="T5" fmla="*/ 0 h 331"/>
                <a:gd name="T6" fmla="*/ 79 w 151"/>
                <a:gd name="T7" fmla="*/ 2 h 331"/>
                <a:gd name="T8" fmla="*/ 74 w 151"/>
                <a:gd name="T9" fmla="*/ 4 h 331"/>
                <a:gd name="T10" fmla="*/ 68 w 151"/>
                <a:gd name="T11" fmla="*/ 5 h 331"/>
                <a:gd name="T12" fmla="*/ 58 w 151"/>
                <a:gd name="T13" fmla="*/ 11 h 331"/>
                <a:gd name="T14" fmla="*/ 50 w 151"/>
                <a:gd name="T15" fmla="*/ 20 h 331"/>
                <a:gd name="T16" fmla="*/ 41 w 151"/>
                <a:gd name="T17" fmla="*/ 28 h 331"/>
                <a:gd name="T18" fmla="*/ 35 w 151"/>
                <a:gd name="T19" fmla="*/ 39 h 331"/>
                <a:gd name="T20" fmla="*/ 34 w 151"/>
                <a:gd name="T21" fmla="*/ 44 h 331"/>
                <a:gd name="T22" fmla="*/ 32 w 151"/>
                <a:gd name="T23" fmla="*/ 49 h 331"/>
                <a:gd name="T24" fmla="*/ 30 w 151"/>
                <a:gd name="T25" fmla="*/ 55 h 331"/>
                <a:gd name="T26" fmla="*/ 30 w 151"/>
                <a:gd name="T27" fmla="*/ 60 h 331"/>
                <a:gd name="T28" fmla="*/ 30 w 151"/>
                <a:gd name="T29" fmla="*/ 151 h 331"/>
                <a:gd name="T30" fmla="*/ 16 w 151"/>
                <a:gd name="T31" fmla="*/ 151 h 331"/>
                <a:gd name="T32" fmla="*/ 10 w 151"/>
                <a:gd name="T33" fmla="*/ 152 h 331"/>
                <a:gd name="T34" fmla="*/ 5 w 151"/>
                <a:gd name="T35" fmla="*/ 155 h 331"/>
                <a:gd name="T36" fmla="*/ 1 w 151"/>
                <a:gd name="T37" fmla="*/ 160 h 331"/>
                <a:gd name="T38" fmla="*/ 0 w 151"/>
                <a:gd name="T39" fmla="*/ 166 h 331"/>
                <a:gd name="T40" fmla="*/ 1 w 151"/>
                <a:gd name="T41" fmla="*/ 171 h 331"/>
                <a:gd name="T42" fmla="*/ 5 w 151"/>
                <a:gd name="T43" fmla="*/ 176 h 331"/>
                <a:gd name="T44" fmla="*/ 10 w 151"/>
                <a:gd name="T45" fmla="*/ 180 h 331"/>
                <a:gd name="T46" fmla="*/ 16 w 151"/>
                <a:gd name="T47" fmla="*/ 181 h 331"/>
                <a:gd name="T48" fmla="*/ 30 w 151"/>
                <a:gd name="T49" fmla="*/ 181 h 331"/>
                <a:gd name="T50" fmla="*/ 30 w 151"/>
                <a:gd name="T51" fmla="*/ 271 h 331"/>
                <a:gd name="T52" fmla="*/ 30 w 151"/>
                <a:gd name="T53" fmla="*/ 276 h 331"/>
                <a:gd name="T54" fmla="*/ 32 w 151"/>
                <a:gd name="T55" fmla="*/ 282 h 331"/>
                <a:gd name="T56" fmla="*/ 34 w 151"/>
                <a:gd name="T57" fmla="*/ 287 h 331"/>
                <a:gd name="T58" fmla="*/ 35 w 151"/>
                <a:gd name="T59" fmla="*/ 293 h 331"/>
                <a:gd name="T60" fmla="*/ 41 w 151"/>
                <a:gd name="T61" fmla="*/ 303 h 331"/>
                <a:gd name="T62" fmla="*/ 50 w 151"/>
                <a:gd name="T63" fmla="*/ 312 h 331"/>
                <a:gd name="T64" fmla="*/ 58 w 151"/>
                <a:gd name="T65" fmla="*/ 320 h 331"/>
                <a:gd name="T66" fmla="*/ 68 w 151"/>
                <a:gd name="T67" fmla="*/ 326 h 331"/>
                <a:gd name="T68" fmla="*/ 74 w 151"/>
                <a:gd name="T69" fmla="*/ 329 h 331"/>
                <a:gd name="T70" fmla="*/ 79 w 151"/>
                <a:gd name="T71" fmla="*/ 330 h 331"/>
                <a:gd name="T72" fmla="*/ 85 w 151"/>
                <a:gd name="T73" fmla="*/ 331 h 331"/>
                <a:gd name="T74" fmla="*/ 90 w 151"/>
                <a:gd name="T75" fmla="*/ 331 h 331"/>
                <a:gd name="T76" fmla="*/ 135 w 151"/>
                <a:gd name="T77" fmla="*/ 331 h 331"/>
                <a:gd name="T78" fmla="*/ 141 w 151"/>
                <a:gd name="T79" fmla="*/ 330 h 331"/>
                <a:gd name="T80" fmla="*/ 146 w 151"/>
                <a:gd name="T81" fmla="*/ 326 h 331"/>
                <a:gd name="T82" fmla="*/ 150 w 151"/>
                <a:gd name="T83" fmla="*/ 322 h 331"/>
                <a:gd name="T84" fmla="*/ 151 w 151"/>
                <a:gd name="T85" fmla="*/ 317 h 331"/>
                <a:gd name="T86" fmla="*/ 151 w 151"/>
                <a:gd name="T87" fmla="*/ 15 h 331"/>
                <a:gd name="T88" fmla="*/ 150 w 151"/>
                <a:gd name="T89" fmla="*/ 10 h 331"/>
                <a:gd name="T90" fmla="*/ 146 w 151"/>
                <a:gd name="T91" fmla="*/ 5 h 331"/>
                <a:gd name="T92" fmla="*/ 141 w 151"/>
                <a:gd name="T93" fmla="*/ 2 h 331"/>
                <a:gd name="T94" fmla="*/ 135 w 151"/>
                <a:gd name="T95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331">
                  <a:moveTo>
                    <a:pt x="135" y="0"/>
                  </a:moveTo>
                  <a:lnTo>
                    <a:pt x="90" y="0"/>
                  </a:lnTo>
                  <a:lnTo>
                    <a:pt x="85" y="0"/>
                  </a:lnTo>
                  <a:lnTo>
                    <a:pt x="79" y="2"/>
                  </a:lnTo>
                  <a:lnTo>
                    <a:pt x="74" y="4"/>
                  </a:lnTo>
                  <a:lnTo>
                    <a:pt x="68" y="5"/>
                  </a:lnTo>
                  <a:lnTo>
                    <a:pt x="58" y="11"/>
                  </a:lnTo>
                  <a:lnTo>
                    <a:pt x="50" y="20"/>
                  </a:lnTo>
                  <a:lnTo>
                    <a:pt x="41" y="28"/>
                  </a:lnTo>
                  <a:lnTo>
                    <a:pt x="35" y="39"/>
                  </a:lnTo>
                  <a:lnTo>
                    <a:pt x="34" y="44"/>
                  </a:lnTo>
                  <a:lnTo>
                    <a:pt x="32" y="49"/>
                  </a:lnTo>
                  <a:lnTo>
                    <a:pt x="30" y="55"/>
                  </a:lnTo>
                  <a:lnTo>
                    <a:pt x="30" y="60"/>
                  </a:lnTo>
                  <a:lnTo>
                    <a:pt x="30" y="151"/>
                  </a:lnTo>
                  <a:lnTo>
                    <a:pt x="16" y="151"/>
                  </a:lnTo>
                  <a:lnTo>
                    <a:pt x="10" y="152"/>
                  </a:lnTo>
                  <a:lnTo>
                    <a:pt x="5" y="155"/>
                  </a:lnTo>
                  <a:lnTo>
                    <a:pt x="1" y="160"/>
                  </a:lnTo>
                  <a:lnTo>
                    <a:pt x="0" y="166"/>
                  </a:lnTo>
                  <a:lnTo>
                    <a:pt x="1" y="171"/>
                  </a:lnTo>
                  <a:lnTo>
                    <a:pt x="5" y="176"/>
                  </a:lnTo>
                  <a:lnTo>
                    <a:pt x="10" y="180"/>
                  </a:lnTo>
                  <a:lnTo>
                    <a:pt x="16" y="181"/>
                  </a:lnTo>
                  <a:lnTo>
                    <a:pt x="30" y="181"/>
                  </a:lnTo>
                  <a:lnTo>
                    <a:pt x="30" y="271"/>
                  </a:lnTo>
                  <a:lnTo>
                    <a:pt x="30" y="276"/>
                  </a:lnTo>
                  <a:lnTo>
                    <a:pt x="32" y="282"/>
                  </a:lnTo>
                  <a:lnTo>
                    <a:pt x="34" y="287"/>
                  </a:lnTo>
                  <a:lnTo>
                    <a:pt x="35" y="293"/>
                  </a:lnTo>
                  <a:lnTo>
                    <a:pt x="41" y="303"/>
                  </a:lnTo>
                  <a:lnTo>
                    <a:pt x="50" y="312"/>
                  </a:lnTo>
                  <a:lnTo>
                    <a:pt x="58" y="320"/>
                  </a:lnTo>
                  <a:lnTo>
                    <a:pt x="68" y="326"/>
                  </a:lnTo>
                  <a:lnTo>
                    <a:pt x="74" y="329"/>
                  </a:lnTo>
                  <a:lnTo>
                    <a:pt x="79" y="330"/>
                  </a:lnTo>
                  <a:lnTo>
                    <a:pt x="85" y="331"/>
                  </a:lnTo>
                  <a:lnTo>
                    <a:pt x="90" y="331"/>
                  </a:lnTo>
                  <a:lnTo>
                    <a:pt x="135" y="331"/>
                  </a:lnTo>
                  <a:lnTo>
                    <a:pt x="141" y="330"/>
                  </a:lnTo>
                  <a:lnTo>
                    <a:pt x="146" y="326"/>
                  </a:lnTo>
                  <a:lnTo>
                    <a:pt x="150" y="322"/>
                  </a:lnTo>
                  <a:lnTo>
                    <a:pt x="151" y="317"/>
                  </a:lnTo>
                  <a:lnTo>
                    <a:pt x="151" y="15"/>
                  </a:lnTo>
                  <a:lnTo>
                    <a:pt x="150" y="10"/>
                  </a:lnTo>
                  <a:lnTo>
                    <a:pt x="146" y="5"/>
                  </a:lnTo>
                  <a:lnTo>
                    <a:pt x="141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073"/>
            <p:cNvSpPr>
              <a:spLocks/>
            </p:cNvSpPr>
            <p:nvPr/>
          </p:nvSpPr>
          <p:spPr bwMode="auto">
            <a:xfrm>
              <a:off x="10512425" y="2085975"/>
              <a:ext cx="171450" cy="163513"/>
            </a:xfrm>
            <a:custGeom>
              <a:avLst/>
              <a:gdLst>
                <a:gd name="T0" fmla="*/ 421 w 542"/>
                <a:gd name="T1" fmla="*/ 0 h 512"/>
                <a:gd name="T2" fmla="*/ 395 w 542"/>
                <a:gd name="T3" fmla="*/ 4 h 512"/>
                <a:gd name="T4" fmla="*/ 386 w 542"/>
                <a:gd name="T5" fmla="*/ 10 h 512"/>
                <a:gd name="T6" fmla="*/ 377 w 542"/>
                <a:gd name="T7" fmla="*/ 16 h 512"/>
                <a:gd name="T8" fmla="*/ 370 w 542"/>
                <a:gd name="T9" fmla="*/ 24 h 512"/>
                <a:gd name="T10" fmla="*/ 365 w 542"/>
                <a:gd name="T11" fmla="*/ 35 h 512"/>
                <a:gd name="T12" fmla="*/ 361 w 542"/>
                <a:gd name="T13" fmla="*/ 60 h 512"/>
                <a:gd name="T14" fmla="*/ 180 w 542"/>
                <a:gd name="T15" fmla="*/ 241 h 512"/>
                <a:gd name="T16" fmla="*/ 179 w 542"/>
                <a:gd name="T17" fmla="*/ 46 h 512"/>
                <a:gd name="T18" fmla="*/ 174 w 542"/>
                <a:gd name="T19" fmla="*/ 29 h 512"/>
                <a:gd name="T20" fmla="*/ 168 w 542"/>
                <a:gd name="T21" fmla="*/ 20 h 512"/>
                <a:gd name="T22" fmla="*/ 161 w 542"/>
                <a:gd name="T23" fmla="*/ 12 h 512"/>
                <a:gd name="T24" fmla="*/ 151 w 542"/>
                <a:gd name="T25" fmla="*/ 6 h 512"/>
                <a:gd name="T26" fmla="*/ 134 w 542"/>
                <a:gd name="T27" fmla="*/ 1 h 512"/>
                <a:gd name="T28" fmla="*/ 59 w 542"/>
                <a:gd name="T29" fmla="*/ 0 h 512"/>
                <a:gd name="T30" fmla="*/ 35 w 542"/>
                <a:gd name="T31" fmla="*/ 4 h 512"/>
                <a:gd name="T32" fmla="*/ 24 w 542"/>
                <a:gd name="T33" fmla="*/ 10 h 512"/>
                <a:gd name="T34" fmla="*/ 15 w 542"/>
                <a:gd name="T35" fmla="*/ 16 h 512"/>
                <a:gd name="T36" fmla="*/ 9 w 542"/>
                <a:gd name="T37" fmla="*/ 24 h 512"/>
                <a:gd name="T38" fmla="*/ 3 w 542"/>
                <a:gd name="T39" fmla="*/ 35 h 512"/>
                <a:gd name="T40" fmla="*/ 0 w 542"/>
                <a:gd name="T41" fmla="*/ 60 h 512"/>
                <a:gd name="T42" fmla="*/ 1 w 542"/>
                <a:gd name="T43" fmla="*/ 465 h 512"/>
                <a:gd name="T44" fmla="*/ 6 w 542"/>
                <a:gd name="T45" fmla="*/ 482 h 512"/>
                <a:gd name="T46" fmla="*/ 12 w 542"/>
                <a:gd name="T47" fmla="*/ 492 h 512"/>
                <a:gd name="T48" fmla="*/ 19 w 542"/>
                <a:gd name="T49" fmla="*/ 499 h 512"/>
                <a:gd name="T50" fmla="*/ 29 w 542"/>
                <a:gd name="T51" fmla="*/ 506 h 512"/>
                <a:gd name="T52" fmla="*/ 46 w 542"/>
                <a:gd name="T53" fmla="*/ 510 h 512"/>
                <a:gd name="T54" fmla="*/ 120 w 542"/>
                <a:gd name="T55" fmla="*/ 512 h 512"/>
                <a:gd name="T56" fmla="*/ 146 w 542"/>
                <a:gd name="T57" fmla="*/ 508 h 512"/>
                <a:gd name="T58" fmla="*/ 156 w 542"/>
                <a:gd name="T59" fmla="*/ 503 h 512"/>
                <a:gd name="T60" fmla="*/ 164 w 542"/>
                <a:gd name="T61" fmla="*/ 496 h 512"/>
                <a:gd name="T62" fmla="*/ 172 w 542"/>
                <a:gd name="T63" fmla="*/ 487 h 512"/>
                <a:gd name="T64" fmla="*/ 177 w 542"/>
                <a:gd name="T65" fmla="*/ 477 h 512"/>
                <a:gd name="T66" fmla="*/ 180 w 542"/>
                <a:gd name="T67" fmla="*/ 452 h 512"/>
                <a:gd name="T68" fmla="*/ 361 w 542"/>
                <a:gd name="T69" fmla="*/ 271 h 512"/>
                <a:gd name="T70" fmla="*/ 362 w 542"/>
                <a:gd name="T71" fmla="*/ 465 h 512"/>
                <a:gd name="T72" fmla="*/ 367 w 542"/>
                <a:gd name="T73" fmla="*/ 482 h 512"/>
                <a:gd name="T74" fmla="*/ 373 w 542"/>
                <a:gd name="T75" fmla="*/ 492 h 512"/>
                <a:gd name="T76" fmla="*/ 381 w 542"/>
                <a:gd name="T77" fmla="*/ 499 h 512"/>
                <a:gd name="T78" fmla="*/ 390 w 542"/>
                <a:gd name="T79" fmla="*/ 506 h 512"/>
                <a:gd name="T80" fmla="*/ 408 w 542"/>
                <a:gd name="T81" fmla="*/ 510 h 512"/>
                <a:gd name="T82" fmla="*/ 481 w 542"/>
                <a:gd name="T83" fmla="*/ 512 h 512"/>
                <a:gd name="T84" fmla="*/ 506 w 542"/>
                <a:gd name="T85" fmla="*/ 508 h 512"/>
                <a:gd name="T86" fmla="*/ 517 w 542"/>
                <a:gd name="T87" fmla="*/ 503 h 512"/>
                <a:gd name="T88" fmla="*/ 526 w 542"/>
                <a:gd name="T89" fmla="*/ 496 h 512"/>
                <a:gd name="T90" fmla="*/ 532 w 542"/>
                <a:gd name="T91" fmla="*/ 487 h 512"/>
                <a:gd name="T92" fmla="*/ 537 w 542"/>
                <a:gd name="T93" fmla="*/ 477 h 512"/>
                <a:gd name="T94" fmla="*/ 542 w 542"/>
                <a:gd name="T95" fmla="*/ 452 h 512"/>
                <a:gd name="T96" fmla="*/ 541 w 542"/>
                <a:gd name="T97" fmla="*/ 46 h 512"/>
                <a:gd name="T98" fmla="*/ 535 w 542"/>
                <a:gd name="T99" fmla="*/ 29 h 512"/>
                <a:gd name="T100" fmla="*/ 530 w 542"/>
                <a:gd name="T101" fmla="*/ 20 h 512"/>
                <a:gd name="T102" fmla="*/ 521 w 542"/>
                <a:gd name="T103" fmla="*/ 12 h 512"/>
                <a:gd name="T104" fmla="*/ 513 w 542"/>
                <a:gd name="T105" fmla="*/ 6 h 512"/>
                <a:gd name="T106" fmla="*/ 494 w 542"/>
                <a:gd name="T107" fmla="*/ 1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42" h="512">
                  <a:moveTo>
                    <a:pt x="481" y="0"/>
                  </a:moveTo>
                  <a:lnTo>
                    <a:pt x="421" y="0"/>
                  </a:lnTo>
                  <a:lnTo>
                    <a:pt x="408" y="1"/>
                  </a:lnTo>
                  <a:lnTo>
                    <a:pt x="395" y="4"/>
                  </a:lnTo>
                  <a:lnTo>
                    <a:pt x="390" y="6"/>
                  </a:lnTo>
                  <a:lnTo>
                    <a:pt x="386" y="10"/>
                  </a:lnTo>
                  <a:lnTo>
                    <a:pt x="381" y="12"/>
                  </a:lnTo>
                  <a:lnTo>
                    <a:pt x="377" y="16"/>
                  </a:lnTo>
                  <a:lnTo>
                    <a:pt x="373" y="20"/>
                  </a:lnTo>
                  <a:lnTo>
                    <a:pt x="370" y="24"/>
                  </a:lnTo>
                  <a:lnTo>
                    <a:pt x="367" y="29"/>
                  </a:lnTo>
                  <a:lnTo>
                    <a:pt x="365" y="35"/>
                  </a:lnTo>
                  <a:lnTo>
                    <a:pt x="362" y="46"/>
                  </a:lnTo>
                  <a:lnTo>
                    <a:pt x="361" y="60"/>
                  </a:lnTo>
                  <a:lnTo>
                    <a:pt x="361" y="241"/>
                  </a:lnTo>
                  <a:lnTo>
                    <a:pt x="180" y="241"/>
                  </a:lnTo>
                  <a:lnTo>
                    <a:pt x="180" y="60"/>
                  </a:lnTo>
                  <a:lnTo>
                    <a:pt x="179" y="46"/>
                  </a:lnTo>
                  <a:lnTo>
                    <a:pt x="177" y="35"/>
                  </a:lnTo>
                  <a:lnTo>
                    <a:pt x="174" y="29"/>
                  </a:lnTo>
                  <a:lnTo>
                    <a:pt x="172" y="24"/>
                  </a:lnTo>
                  <a:lnTo>
                    <a:pt x="168" y="20"/>
                  </a:lnTo>
                  <a:lnTo>
                    <a:pt x="164" y="16"/>
                  </a:lnTo>
                  <a:lnTo>
                    <a:pt x="161" y="12"/>
                  </a:lnTo>
                  <a:lnTo>
                    <a:pt x="156" y="10"/>
                  </a:lnTo>
                  <a:lnTo>
                    <a:pt x="151" y="6"/>
                  </a:lnTo>
                  <a:lnTo>
                    <a:pt x="146" y="4"/>
                  </a:lnTo>
                  <a:lnTo>
                    <a:pt x="134" y="1"/>
                  </a:lnTo>
                  <a:lnTo>
                    <a:pt x="120" y="0"/>
                  </a:lnTo>
                  <a:lnTo>
                    <a:pt x="59" y="0"/>
                  </a:lnTo>
                  <a:lnTo>
                    <a:pt x="46" y="1"/>
                  </a:lnTo>
                  <a:lnTo>
                    <a:pt x="35" y="4"/>
                  </a:lnTo>
                  <a:lnTo>
                    <a:pt x="29" y="6"/>
                  </a:lnTo>
                  <a:lnTo>
                    <a:pt x="24" y="10"/>
                  </a:lnTo>
                  <a:lnTo>
                    <a:pt x="19" y="12"/>
                  </a:lnTo>
                  <a:lnTo>
                    <a:pt x="15" y="16"/>
                  </a:lnTo>
                  <a:lnTo>
                    <a:pt x="12" y="20"/>
                  </a:lnTo>
                  <a:lnTo>
                    <a:pt x="9" y="24"/>
                  </a:lnTo>
                  <a:lnTo>
                    <a:pt x="6" y="29"/>
                  </a:lnTo>
                  <a:lnTo>
                    <a:pt x="3" y="35"/>
                  </a:lnTo>
                  <a:lnTo>
                    <a:pt x="1" y="46"/>
                  </a:lnTo>
                  <a:lnTo>
                    <a:pt x="0" y="60"/>
                  </a:lnTo>
                  <a:lnTo>
                    <a:pt x="0" y="452"/>
                  </a:lnTo>
                  <a:lnTo>
                    <a:pt x="1" y="465"/>
                  </a:lnTo>
                  <a:lnTo>
                    <a:pt x="3" y="477"/>
                  </a:lnTo>
                  <a:lnTo>
                    <a:pt x="6" y="482"/>
                  </a:lnTo>
                  <a:lnTo>
                    <a:pt x="9" y="487"/>
                  </a:lnTo>
                  <a:lnTo>
                    <a:pt x="12" y="492"/>
                  </a:lnTo>
                  <a:lnTo>
                    <a:pt x="15" y="496"/>
                  </a:lnTo>
                  <a:lnTo>
                    <a:pt x="19" y="499"/>
                  </a:lnTo>
                  <a:lnTo>
                    <a:pt x="24" y="503"/>
                  </a:lnTo>
                  <a:lnTo>
                    <a:pt x="29" y="506"/>
                  </a:lnTo>
                  <a:lnTo>
                    <a:pt x="35" y="508"/>
                  </a:lnTo>
                  <a:lnTo>
                    <a:pt x="46" y="510"/>
                  </a:lnTo>
                  <a:lnTo>
                    <a:pt x="59" y="512"/>
                  </a:lnTo>
                  <a:lnTo>
                    <a:pt x="120" y="512"/>
                  </a:lnTo>
                  <a:lnTo>
                    <a:pt x="134" y="510"/>
                  </a:lnTo>
                  <a:lnTo>
                    <a:pt x="146" y="508"/>
                  </a:lnTo>
                  <a:lnTo>
                    <a:pt x="151" y="506"/>
                  </a:lnTo>
                  <a:lnTo>
                    <a:pt x="156" y="503"/>
                  </a:lnTo>
                  <a:lnTo>
                    <a:pt x="161" y="499"/>
                  </a:lnTo>
                  <a:lnTo>
                    <a:pt x="164" y="496"/>
                  </a:lnTo>
                  <a:lnTo>
                    <a:pt x="168" y="492"/>
                  </a:lnTo>
                  <a:lnTo>
                    <a:pt x="172" y="487"/>
                  </a:lnTo>
                  <a:lnTo>
                    <a:pt x="174" y="482"/>
                  </a:lnTo>
                  <a:lnTo>
                    <a:pt x="177" y="477"/>
                  </a:lnTo>
                  <a:lnTo>
                    <a:pt x="179" y="465"/>
                  </a:lnTo>
                  <a:lnTo>
                    <a:pt x="180" y="452"/>
                  </a:lnTo>
                  <a:lnTo>
                    <a:pt x="180" y="271"/>
                  </a:lnTo>
                  <a:lnTo>
                    <a:pt x="361" y="271"/>
                  </a:lnTo>
                  <a:lnTo>
                    <a:pt x="361" y="452"/>
                  </a:lnTo>
                  <a:lnTo>
                    <a:pt x="362" y="465"/>
                  </a:lnTo>
                  <a:lnTo>
                    <a:pt x="365" y="477"/>
                  </a:lnTo>
                  <a:lnTo>
                    <a:pt x="367" y="482"/>
                  </a:lnTo>
                  <a:lnTo>
                    <a:pt x="370" y="487"/>
                  </a:lnTo>
                  <a:lnTo>
                    <a:pt x="373" y="492"/>
                  </a:lnTo>
                  <a:lnTo>
                    <a:pt x="377" y="496"/>
                  </a:lnTo>
                  <a:lnTo>
                    <a:pt x="381" y="499"/>
                  </a:lnTo>
                  <a:lnTo>
                    <a:pt x="386" y="503"/>
                  </a:lnTo>
                  <a:lnTo>
                    <a:pt x="390" y="506"/>
                  </a:lnTo>
                  <a:lnTo>
                    <a:pt x="395" y="508"/>
                  </a:lnTo>
                  <a:lnTo>
                    <a:pt x="408" y="510"/>
                  </a:lnTo>
                  <a:lnTo>
                    <a:pt x="421" y="512"/>
                  </a:lnTo>
                  <a:lnTo>
                    <a:pt x="481" y="512"/>
                  </a:lnTo>
                  <a:lnTo>
                    <a:pt x="494" y="510"/>
                  </a:lnTo>
                  <a:lnTo>
                    <a:pt x="506" y="508"/>
                  </a:lnTo>
                  <a:lnTo>
                    <a:pt x="513" y="506"/>
                  </a:lnTo>
                  <a:lnTo>
                    <a:pt x="517" y="503"/>
                  </a:lnTo>
                  <a:lnTo>
                    <a:pt x="521" y="499"/>
                  </a:lnTo>
                  <a:lnTo>
                    <a:pt x="526" y="496"/>
                  </a:lnTo>
                  <a:lnTo>
                    <a:pt x="530" y="492"/>
                  </a:lnTo>
                  <a:lnTo>
                    <a:pt x="532" y="487"/>
                  </a:lnTo>
                  <a:lnTo>
                    <a:pt x="535" y="482"/>
                  </a:lnTo>
                  <a:lnTo>
                    <a:pt x="537" y="477"/>
                  </a:lnTo>
                  <a:lnTo>
                    <a:pt x="541" y="465"/>
                  </a:lnTo>
                  <a:lnTo>
                    <a:pt x="542" y="452"/>
                  </a:lnTo>
                  <a:lnTo>
                    <a:pt x="542" y="60"/>
                  </a:lnTo>
                  <a:lnTo>
                    <a:pt x="541" y="46"/>
                  </a:lnTo>
                  <a:lnTo>
                    <a:pt x="537" y="35"/>
                  </a:lnTo>
                  <a:lnTo>
                    <a:pt x="535" y="29"/>
                  </a:lnTo>
                  <a:lnTo>
                    <a:pt x="532" y="24"/>
                  </a:lnTo>
                  <a:lnTo>
                    <a:pt x="530" y="20"/>
                  </a:lnTo>
                  <a:lnTo>
                    <a:pt x="526" y="16"/>
                  </a:lnTo>
                  <a:lnTo>
                    <a:pt x="521" y="12"/>
                  </a:lnTo>
                  <a:lnTo>
                    <a:pt x="517" y="10"/>
                  </a:lnTo>
                  <a:lnTo>
                    <a:pt x="513" y="6"/>
                  </a:lnTo>
                  <a:lnTo>
                    <a:pt x="506" y="4"/>
                  </a:lnTo>
                  <a:lnTo>
                    <a:pt x="494" y="1"/>
                  </a:lnTo>
                  <a:lnTo>
                    <a:pt x="4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074"/>
            <p:cNvSpPr>
              <a:spLocks/>
            </p:cNvSpPr>
            <p:nvPr/>
          </p:nvSpPr>
          <p:spPr bwMode="auto">
            <a:xfrm>
              <a:off x="10693400" y="2114550"/>
              <a:ext cx="47625" cy="106363"/>
            </a:xfrm>
            <a:custGeom>
              <a:avLst/>
              <a:gdLst>
                <a:gd name="T0" fmla="*/ 136 w 150"/>
                <a:gd name="T1" fmla="*/ 151 h 331"/>
                <a:gd name="T2" fmla="*/ 121 w 150"/>
                <a:gd name="T3" fmla="*/ 151 h 331"/>
                <a:gd name="T4" fmla="*/ 121 w 150"/>
                <a:gd name="T5" fmla="*/ 60 h 331"/>
                <a:gd name="T6" fmla="*/ 120 w 150"/>
                <a:gd name="T7" fmla="*/ 55 h 331"/>
                <a:gd name="T8" fmla="*/ 120 w 150"/>
                <a:gd name="T9" fmla="*/ 49 h 331"/>
                <a:gd name="T10" fmla="*/ 117 w 150"/>
                <a:gd name="T11" fmla="*/ 44 h 331"/>
                <a:gd name="T12" fmla="*/ 115 w 150"/>
                <a:gd name="T13" fmla="*/ 38 h 331"/>
                <a:gd name="T14" fmla="*/ 109 w 150"/>
                <a:gd name="T15" fmla="*/ 28 h 331"/>
                <a:gd name="T16" fmla="*/ 102 w 150"/>
                <a:gd name="T17" fmla="*/ 20 h 331"/>
                <a:gd name="T18" fmla="*/ 93 w 150"/>
                <a:gd name="T19" fmla="*/ 11 h 331"/>
                <a:gd name="T20" fmla="*/ 82 w 150"/>
                <a:gd name="T21" fmla="*/ 5 h 331"/>
                <a:gd name="T22" fmla="*/ 77 w 150"/>
                <a:gd name="T23" fmla="*/ 4 h 331"/>
                <a:gd name="T24" fmla="*/ 71 w 150"/>
                <a:gd name="T25" fmla="*/ 2 h 331"/>
                <a:gd name="T26" fmla="*/ 66 w 150"/>
                <a:gd name="T27" fmla="*/ 0 h 331"/>
                <a:gd name="T28" fmla="*/ 60 w 150"/>
                <a:gd name="T29" fmla="*/ 0 h 331"/>
                <a:gd name="T30" fmla="*/ 15 w 150"/>
                <a:gd name="T31" fmla="*/ 0 h 331"/>
                <a:gd name="T32" fmla="*/ 10 w 150"/>
                <a:gd name="T33" fmla="*/ 2 h 331"/>
                <a:gd name="T34" fmla="*/ 5 w 150"/>
                <a:gd name="T35" fmla="*/ 5 h 331"/>
                <a:gd name="T36" fmla="*/ 1 w 150"/>
                <a:gd name="T37" fmla="*/ 10 h 331"/>
                <a:gd name="T38" fmla="*/ 0 w 150"/>
                <a:gd name="T39" fmla="*/ 15 h 331"/>
                <a:gd name="T40" fmla="*/ 0 w 150"/>
                <a:gd name="T41" fmla="*/ 317 h 331"/>
                <a:gd name="T42" fmla="*/ 1 w 150"/>
                <a:gd name="T43" fmla="*/ 322 h 331"/>
                <a:gd name="T44" fmla="*/ 5 w 150"/>
                <a:gd name="T45" fmla="*/ 326 h 331"/>
                <a:gd name="T46" fmla="*/ 10 w 150"/>
                <a:gd name="T47" fmla="*/ 330 h 331"/>
                <a:gd name="T48" fmla="*/ 15 w 150"/>
                <a:gd name="T49" fmla="*/ 331 h 331"/>
                <a:gd name="T50" fmla="*/ 60 w 150"/>
                <a:gd name="T51" fmla="*/ 331 h 331"/>
                <a:gd name="T52" fmla="*/ 66 w 150"/>
                <a:gd name="T53" fmla="*/ 331 h 331"/>
                <a:gd name="T54" fmla="*/ 71 w 150"/>
                <a:gd name="T55" fmla="*/ 330 h 331"/>
                <a:gd name="T56" fmla="*/ 77 w 150"/>
                <a:gd name="T57" fmla="*/ 329 h 331"/>
                <a:gd name="T58" fmla="*/ 82 w 150"/>
                <a:gd name="T59" fmla="*/ 326 h 331"/>
                <a:gd name="T60" fmla="*/ 93 w 150"/>
                <a:gd name="T61" fmla="*/ 320 h 331"/>
                <a:gd name="T62" fmla="*/ 102 w 150"/>
                <a:gd name="T63" fmla="*/ 312 h 331"/>
                <a:gd name="T64" fmla="*/ 109 w 150"/>
                <a:gd name="T65" fmla="*/ 303 h 331"/>
                <a:gd name="T66" fmla="*/ 115 w 150"/>
                <a:gd name="T67" fmla="*/ 293 h 331"/>
                <a:gd name="T68" fmla="*/ 117 w 150"/>
                <a:gd name="T69" fmla="*/ 287 h 331"/>
                <a:gd name="T70" fmla="*/ 120 w 150"/>
                <a:gd name="T71" fmla="*/ 282 h 331"/>
                <a:gd name="T72" fmla="*/ 120 w 150"/>
                <a:gd name="T73" fmla="*/ 276 h 331"/>
                <a:gd name="T74" fmla="*/ 121 w 150"/>
                <a:gd name="T75" fmla="*/ 271 h 331"/>
                <a:gd name="T76" fmla="*/ 121 w 150"/>
                <a:gd name="T77" fmla="*/ 181 h 331"/>
                <a:gd name="T78" fmla="*/ 136 w 150"/>
                <a:gd name="T79" fmla="*/ 181 h 331"/>
                <a:gd name="T80" fmla="*/ 142 w 150"/>
                <a:gd name="T81" fmla="*/ 180 h 331"/>
                <a:gd name="T82" fmla="*/ 147 w 150"/>
                <a:gd name="T83" fmla="*/ 176 h 331"/>
                <a:gd name="T84" fmla="*/ 149 w 150"/>
                <a:gd name="T85" fmla="*/ 171 h 331"/>
                <a:gd name="T86" fmla="*/ 150 w 150"/>
                <a:gd name="T87" fmla="*/ 166 h 331"/>
                <a:gd name="T88" fmla="*/ 149 w 150"/>
                <a:gd name="T89" fmla="*/ 160 h 331"/>
                <a:gd name="T90" fmla="*/ 147 w 150"/>
                <a:gd name="T91" fmla="*/ 155 h 331"/>
                <a:gd name="T92" fmla="*/ 142 w 150"/>
                <a:gd name="T93" fmla="*/ 152 h 331"/>
                <a:gd name="T94" fmla="*/ 136 w 150"/>
                <a:gd name="T95" fmla="*/ 151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0" h="331">
                  <a:moveTo>
                    <a:pt x="136" y="151"/>
                  </a:moveTo>
                  <a:lnTo>
                    <a:pt x="121" y="151"/>
                  </a:lnTo>
                  <a:lnTo>
                    <a:pt x="121" y="60"/>
                  </a:lnTo>
                  <a:lnTo>
                    <a:pt x="120" y="55"/>
                  </a:lnTo>
                  <a:lnTo>
                    <a:pt x="120" y="49"/>
                  </a:lnTo>
                  <a:lnTo>
                    <a:pt x="117" y="44"/>
                  </a:lnTo>
                  <a:lnTo>
                    <a:pt x="115" y="38"/>
                  </a:lnTo>
                  <a:lnTo>
                    <a:pt x="109" y="28"/>
                  </a:lnTo>
                  <a:lnTo>
                    <a:pt x="102" y="20"/>
                  </a:lnTo>
                  <a:lnTo>
                    <a:pt x="93" y="11"/>
                  </a:lnTo>
                  <a:lnTo>
                    <a:pt x="82" y="5"/>
                  </a:lnTo>
                  <a:lnTo>
                    <a:pt x="77" y="4"/>
                  </a:lnTo>
                  <a:lnTo>
                    <a:pt x="71" y="2"/>
                  </a:lnTo>
                  <a:lnTo>
                    <a:pt x="66" y="0"/>
                  </a:lnTo>
                  <a:lnTo>
                    <a:pt x="60" y="0"/>
                  </a:lnTo>
                  <a:lnTo>
                    <a:pt x="15" y="0"/>
                  </a:lnTo>
                  <a:lnTo>
                    <a:pt x="10" y="2"/>
                  </a:lnTo>
                  <a:lnTo>
                    <a:pt x="5" y="5"/>
                  </a:lnTo>
                  <a:lnTo>
                    <a:pt x="1" y="10"/>
                  </a:lnTo>
                  <a:lnTo>
                    <a:pt x="0" y="15"/>
                  </a:lnTo>
                  <a:lnTo>
                    <a:pt x="0" y="317"/>
                  </a:lnTo>
                  <a:lnTo>
                    <a:pt x="1" y="322"/>
                  </a:lnTo>
                  <a:lnTo>
                    <a:pt x="5" y="326"/>
                  </a:lnTo>
                  <a:lnTo>
                    <a:pt x="10" y="330"/>
                  </a:lnTo>
                  <a:lnTo>
                    <a:pt x="15" y="331"/>
                  </a:lnTo>
                  <a:lnTo>
                    <a:pt x="60" y="331"/>
                  </a:lnTo>
                  <a:lnTo>
                    <a:pt x="66" y="331"/>
                  </a:lnTo>
                  <a:lnTo>
                    <a:pt x="71" y="330"/>
                  </a:lnTo>
                  <a:lnTo>
                    <a:pt x="77" y="329"/>
                  </a:lnTo>
                  <a:lnTo>
                    <a:pt x="82" y="326"/>
                  </a:lnTo>
                  <a:lnTo>
                    <a:pt x="93" y="320"/>
                  </a:lnTo>
                  <a:lnTo>
                    <a:pt x="102" y="312"/>
                  </a:lnTo>
                  <a:lnTo>
                    <a:pt x="109" y="303"/>
                  </a:lnTo>
                  <a:lnTo>
                    <a:pt x="115" y="293"/>
                  </a:lnTo>
                  <a:lnTo>
                    <a:pt x="117" y="287"/>
                  </a:lnTo>
                  <a:lnTo>
                    <a:pt x="120" y="282"/>
                  </a:lnTo>
                  <a:lnTo>
                    <a:pt x="120" y="276"/>
                  </a:lnTo>
                  <a:lnTo>
                    <a:pt x="121" y="271"/>
                  </a:lnTo>
                  <a:lnTo>
                    <a:pt x="121" y="181"/>
                  </a:lnTo>
                  <a:lnTo>
                    <a:pt x="136" y="181"/>
                  </a:lnTo>
                  <a:lnTo>
                    <a:pt x="142" y="180"/>
                  </a:lnTo>
                  <a:lnTo>
                    <a:pt x="147" y="176"/>
                  </a:lnTo>
                  <a:lnTo>
                    <a:pt x="149" y="171"/>
                  </a:lnTo>
                  <a:lnTo>
                    <a:pt x="150" y="166"/>
                  </a:lnTo>
                  <a:lnTo>
                    <a:pt x="149" y="160"/>
                  </a:lnTo>
                  <a:lnTo>
                    <a:pt x="147" y="155"/>
                  </a:lnTo>
                  <a:lnTo>
                    <a:pt x="142" y="152"/>
                  </a:lnTo>
                  <a:lnTo>
                    <a:pt x="136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300430" y="3937809"/>
            <a:ext cx="395049" cy="388466"/>
            <a:chOff x="6443663" y="2484438"/>
            <a:chExt cx="285750" cy="280987"/>
          </a:xfrm>
          <a:solidFill>
            <a:srgbClr val="F6443B"/>
          </a:solidFill>
          <a:effectLst/>
        </p:grpSpPr>
        <p:sp>
          <p:nvSpPr>
            <p:cNvPr id="40" name="Freeform 3837"/>
            <p:cNvSpPr>
              <a:spLocks/>
            </p:cNvSpPr>
            <p:nvPr/>
          </p:nvSpPr>
          <p:spPr bwMode="auto">
            <a:xfrm>
              <a:off x="6486525" y="2498725"/>
              <a:ext cx="42863" cy="42863"/>
            </a:xfrm>
            <a:custGeom>
              <a:avLst/>
              <a:gdLst>
                <a:gd name="T0" fmla="*/ 84 w 135"/>
                <a:gd name="T1" fmla="*/ 127 h 136"/>
                <a:gd name="T2" fmla="*/ 89 w 135"/>
                <a:gd name="T3" fmla="*/ 130 h 136"/>
                <a:gd name="T4" fmla="*/ 95 w 135"/>
                <a:gd name="T5" fmla="*/ 133 h 136"/>
                <a:gd name="T6" fmla="*/ 100 w 135"/>
                <a:gd name="T7" fmla="*/ 134 h 136"/>
                <a:gd name="T8" fmla="*/ 105 w 135"/>
                <a:gd name="T9" fmla="*/ 136 h 136"/>
                <a:gd name="T10" fmla="*/ 112 w 135"/>
                <a:gd name="T11" fmla="*/ 134 h 136"/>
                <a:gd name="T12" fmla="*/ 117 w 135"/>
                <a:gd name="T13" fmla="*/ 133 h 136"/>
                <a:gd name="T14" fmla="*/ 122 w 135"/>
                <a:gd name="T15" fmla="*/ 130 h 136"/>
                <a:gd name="T16" fmla="*/ 127 w 135"/>
                <a:gd name="T17" fmla="*/ 127 h 136"/>
                <a:gd name="T18" fmla="*/ 131 w 135"/>
                <a:gd name="T19" fmla="*/ 122 h 136"/>
                <a:gd name="T20" fmla="*/ 133 w 135"/>
                <a:gd name="T21" fmla="*/ 116 h 136"/>
                <a:gd name="T22" fmla="*/ 135 w 135"/>
                <a:gd name="T23" fmla="*/ 111 h 136"/>
                <a:gd name="T24" fmla="*/ 135 w 135"/>
                <a:gd name="T25" fmla="*/ 106 h 136"/>
                <a:gd name="T26" fmla="*/ 135 w 135"/>
                <a:gd name="T27" fmla="*/ 100 h 136"/>
                <a:gd name="T28" fmla="*/ 133 w 135"/>
                <a:gd name="T29" fmla="*/ 94 h 136"/>
                <a:gd name="T30" fmla="*/ 131 w 135"/>
                <a:gd name="T31" fmla="*/ 89 h 136"/>
                <a:gd name="T32" fmla="*/ 127 w 135"/>
                <a:gd name="T33" fmla="*/ 84 h 136"/>
                <a:gd name="T34" fmla="*/ 52 w 135"/>
                <a:gd name="T35" fmla="*/ 9 h 136"/>
                <a:gd name="T36" fmla="*/ 47 w 135"/>
                <a:gd name="T37" fmla="*/ 5 h 136"/>
                <a:gd name="T38" fmla="*/ 42 w 135"/>
                <a:gd name="T39" fmla="*/ 3 h 136"/>
                <a:gd name="T40" fmla="*/ 36 w 135"/>
                <a:gd name="T41" fmla="*/ 0 h 136"/>
                <a:gd name="T42" fmla="*/ 30 w 135"/>
                <a:gd name="T43" fmla="*/ 0 h 136"/>
                <a:gd name="T44" fmla="*/ 25 w 135"/>
                <a:gd name="T45" fmla="*/ 0 h 136"/>
                <a:gd name="T46" fmla="*/ 19 w 135"/>
                <a:gd name="T47" fmla="*/ 3 h 136"/>
                <a:gd name="T48" fmla="*/ 14 w 135"/>
                <a:gd name="T49" fmla="*/ 5 h 136"/>
                <a:gd name="T50" fmla="*/ 9 w 135"/>
                <a:gd name="T51" fmla="*/ 9 h 136"/>
                <a:gd name="T52" fmla="*/ 6 w 135"/>
                <a:gd name="T53" fmla="*/ 13 h 136"/>
                <a:gd name="T54" fmla="*/ 2 w 135"/>
                <a:gd name="T55" fmla="*/ 19 h 136"/>
                <a:gd name="T56" fmla="*/ 1 w 135"/>
                <a:gd name="T57" fmla="*/ 25 h 136"/>
                <a:gd name="T58" fmla="*/ 0 w 135"/>
                <a:gd name="T59" fmla="*/ 30 h 136"/>
                <a:gd name="T60" fmla="*/ 1 w 135"/>
                <a:gd name="T61" fmla="*/ 36 h 136"/>
                <a:gd name="T62" fmla="*/ 2 w 135"/>
                <a:gd name="T63" fmla="*/ 41 h 136"/>
                <a:gd name="T64" fmla="*/ 6 w 135"/>
                <a:gd name="T65" fmla="*/ 47 h 136"/>
                <a:gd name="T66" fmla="*/ 9 w 135"/>
                <a:gd name="T67" fmla="*/ 52 h 136"/>
                <a:gd name="T68" fmla="*/ 84 w 135"/>
                <a:gd name="T69" fmla="*/ 127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5" h="136">
                  <a:moveTo>
                    <a:pt x="84" y="127"/>
                  </a:moveTo>
                  <a:lnTo>
                    <a:pt x="89" y="130"/>
                  </a:lnTo>
                  <a:lnTo>
                    <a:pt x="95" y="133"/>
                  </a:lnTo>
                  <a:lnTo>
                    <a:pt x="100" y="134"/>
                  </a:lnTo>
                  <a:lnTo>
                    <a:pt x="105" y="136"/>
                  </a:lnTo>
                  <a:lnTo>
                    <a:pt x="112" y="134"/>
                  </a:lnTo>
                  <a:lnTo>
                    <a:pt x="117" y="133"/>
                  </a:lnTo>
                  <a:lnTo>
                    <a:pt x="122" y="130"/>
                  </a:lnTo>
                  <a:lnTo>
                    <a:pt x="127" y="127"/>
                  </a:lnTo>
                  <a:lnTo>
                    <a:pt x="131" y="122"/>
                  </a:lnTo>
                  <a:lnTo>
                    <a:pt x="133" y="116"/>
                  </a:lnTo>
                  <a:lnTo>
                    <a:pt x="135" y="111"/>
                  </a:lnTo>
                  <a:lnTo>
                    <a:pt x="135" y="106"/>
                  </a:lnTo>
                  <a:lnTo>
                    <a:pt x="135" y="100"/>
                  </a:lnTo>
                  <a:lnTo>
                    <a:pt x="133" y="94"/>
                  </a:lnTo>
                  <a:lnTo>
                    <a:pt x="131" y="89"/>
                  </a:lnTo>
                  <a:lnTo>
                    <a:pt x="127" y="84"/>
                  </a:lnTo>
                  <a:lnTo>
                    <a:pt x="52" y="9"/>
                  </a:lnTo>
                  <a:lnTo>
                    <a:pt x="47" y="5"/>
                  </a:lnTo>
                  <a:lnTo>
                    <a:pt x="42" y="3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5" y="0"/>
                  </a:lnTo>
                  <a:lnTo>
                    <a:pt x="19" y="3"/>
                  </a:lnTo>
                  <a:lnTo>
                    <a:pt x="14" y="5"/>
                  </a:lnTo>
                  <a:lnTo>
                    <a:pt x="9" y="9"/>
                  </a:lnTo>
                  <a:lnTo>
                    <a:pt x="6" y="13"/>
                  </a:lnTo>
                  <a:lnTo>
                    <a:pt x="2" y="19"/>
                  </a:lnTo>
                  <a:lnTo>
                    <a:pt x="1" y="25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2" y="41"/>
                  </a:lnTo>
                  <a:lnTo>
                    <a:pt x="6" y="47"/>
                  </a:lnTo>
                  <a:lnTo>
                    <a:pt x="9" y="52"/>
                  </a:lnTo>
                  <a:lnTo>
                    <a:pt x="84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838"/>
            <p:cNvSpPr>
              <a:spLocks/>
            </p:cNvSpPr>
            <p:nvPr/>
          </p:nvSpPr>
          <p:spPr bwMode="auto">
            <a:xfrm>
              <a:off x="6543675" y="2484438"/>
              <a:ext cx="19050" cy="47625"/>
            </a:xfrm>
            <a:custGeom>
              <a:avLst/>
              <a:gdLst>
                <a:gd name="T0" fmla="*/ 30 w 60"/>
                <a:gd name="T1" fmla="*/ 151 h 151"/>
                <a:gd name="T2" fmla="*/ 37 w 60"/>
                <a:gd name="T3" fmla="*/ 149 h 151"/>
                <a:gd name="T4" fmla="*/ 42 w 60"/>
                <a:gd name="T5" fmla="*/ 148 h 151"/>
                <a:gd name="T6" fmla="*/ 48 w 60"/>
                <a:gd name="T7" fmla="*/ 145 h 151"/>
                <a:gd name="T8" fmla="*/ 52 w 60"/>
                <a:gd name="T9" fmla="*/ 142 h 151"/>
                <a:gd name="T10" fmla="*/ 55 w 60"/>
                <a:gd name="T11" fmla="*/ 138 h 151"/>
                <a:gd name="T12" fmla="*/ 58 w 60"/>
                <a:gd name="T13" fmla="*/ 132 h 151"/>
                <a:gd name="T14" fmla="*/ 60 w 60"/>
                <a:gd name="T15" fmla="*/ 127 h 151"/>
                <a:gd name="T16" fmla="*/ 60 w 60"/>
                <a:gd name="T17" fmla="*/ 120 h 151"/>
                <a:gd name="T18" fmla="*/ 60 w 60"/>
                <a:gd name="T19" fmla="*/ 30 h 151"/>
                <a:gd name="T20" fmla="*/ 60 w 60"/>
                <a:gd name="T21" fmla="*/ 24 h 151"/>
                <a:gd name="T22" fmla="*/ 58 w 60"/>
                <a:gd name="T23" fmla="*/ 19 h 151"/>
                <a:gd name="T24" fmla="*/ 55 w 60"/>
                <a:gd name="T25" fmla="*/ 13 h 151"/>
                <a:gd name="T26" fmla="*/ 52 w 60"/>
                <a:gd name="T27" fmla="*/ 9 h 151"/>
                <a:gd name="T28" fmla="*/ 48 w 60"/>
                <a:gd name="T29" fmla="*/ 6 h 151"/>
                <a:gd name="T30" fmla="*/ 42 w 60"/>
                <a:gd name="T31" fmla="*/ 3 h 151"/>
                <a:gd name="T32" fmla="*/ 37 w 60"/>
                <a:gd name="T33" fmla="*/ 0 h 151"/>
                <a:gd name="T34" fmla="*/ 30 w 60"/>
                <a:gd name="T35" fmla="*/ 0 h 151"/>
                <a:gd name="T36" fmla="*/ 25 w 60"/>
                <a:gd name="T37" fmla="*/ 0 h 151"/>
                <a:gd name="T38" fmla="*/ 19 w 60"/>
                <a:gd name="T39" fmla="*/ 3 h 151"/>
                <a:gd name="T40" fmla="*/ 14 w 60"/>
                <a:gd name="T41" fmla="*/ 6 h 151"/>
                <a:gd name="T42" fmla="*/ 9 w 60"/>
                <a:gd name="T43" fmla="*/ 9 h 151"/>
                <a:gd name="T44" fmla="*/ 6 w 60"/>
                <a:gd name="T45" fmla="*/ 13 h 151"/>
                <a:gd name="T46" fmla="*/ 2 w 60"/>
                <a:gd name="T47" fmla="*/ 19 h 151"/>
                <a:gd name="T48" fmla="*/ 1 w 60"/>
                <a:gd name="T49" fmla="*/ 24 h 151"/>
                <a:gd name="T50" fmla="*/ 0 w 60"/>
                <a:gd name="T51" fmla="*/ 30 h 151"/>
                <a:gd name="T52" fmla="*/ 0 w 60"/>
                <a:gd name="T53" fmla="*/ 120 h 151"/>
                <a:gd name="T54" fmla="*/ 1 w 60"/>
                <a:gd name="T55" fmla="*/ 127 h 151"/>
                <a:gd name="T56" fmla="*/ 2 w 60"/>
                <a:gd name="T57" fmla="*/ 132 h 151"/>
                <a:gd name="T58" fmla="*/ 6 w 60"/>
                <a:gd name="T59" fmla="*/ 138 h 151"/>
                <a:gd name="T60" fmla="*/ 9 w 60"/>
                <a:gd name="T61" fmla="*/ 142 h 151"/>
                <a:gd name="T62" fmla="*/ 14 w 60"/>
                <a:gd name="T63" fmla="*/ 145 h 151"/>
                <a:gd name="T64" fmla="*/ 19 w 60"/>
                <a:gd name="T65" fmla="*/ 148 h 151"/>
                <a:gd name="T66" fmla="*/ 25 w 60"/>
                <a:gd name="T67" fmla="*/ 149 h 151"/>
                <a:gd name="T68" fmla="*/ 30 w 60"/>
                <a:gd name="T69" fmla="*/ 151 h 151"/>
                <a:gd name="T70" fmla="*/ 30 w 60"/>
                <a:gd name="T71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151">
                  <a:moveTo>
                    <a:pt x="30" y="151"/>
                  </a:moveTo>
                  <a:lnTo>
                    <a:pt x="37" y="149"/>
                  </a:lnTo>
                  <a:lnTo>
                    <a:pt x="42" y="148"/>
                  </a:lnTo>
                  <a:lnTo>
                    <a:pt x="48" y="145"/>
                  </a:lnTo>
                  <a:lnTo>
                    <a:pt x="52" y="142"/>
                  </a:lnTo>
                  <a:lnTo>
                    <a:pt x="55" y="138"/>
                  </a:lnTo>
                  <a:lnTo>
                    <a:pt x="58" y="132"/>
                  </a:lnTo>
                  <a:lnTo>
                    <a:pt x="60" y="127"/>
                  </a:lnTo>
                  <a:lnTo>
                    <a:pt x="60" y="120"/>
                  </a:lnTo>
                  <a:lnTo>
                    <a:pt x="60" y="30"/>
                  </a:lnTo>
                  <a:lnTo>
                    <a:pt x="60" y="24"/>
                  </a:lnTo>
                  <a:lnTo>
                    <a:pt x="58" y="19"/>
                  </a:lnTo>
                  <a:lnTo>
                    <a:pt x="55" y="13"/>
                  </a:lnTo>
                  <a:lnTo>
                    <a:pt x="52" y="9"/>
                  </a:lnTo>
                  <a:lnTo>
                    <a:pt x="48" y="6"/>
                  </a:lnTo>
                  <a:lnTo>
                    <a:pt x="42" y="3"/>
                  </a:lnTo>
                  <a:lnTo>
                    <a:pt x="37" y="0"/>
                  </a:lnTo>
                  <a:lnTo>
                    <a:pt x="30" y="0"/>
                  </a:lnTo>
                  <a:lnTo>
                    <a:pt x="25" y="0"/>
                  </a:lnTo>
                  <a:lnTo>
                    <a:pt x="19" y="3"/>
                  </a:lnTo>
                  <a:lnTo>
                    <a:pt x="14" y="6"/>
                  </a:lnTo>
                  <a:lnTo>
                    <a:pt x="9" y="9"/>
                  </a:lnTo>
                  <a:lnTo>
                    <a:pt x="6" y="13"/>
                  </a:lnTo>
                  <a:lnTo>
                    <a:pt x="2" y="19"/>
                  </a:lnTo>
                  <a:lnTo>
                    <a:pt x="1" y="24"/>
                  </a:lnTo>
                  <a:lnTo>
                    <a:pt x="0" y="30"/>
                  </a:lnTo>
                  <a:lnTo>
                    <a:pt x="0" y="120"/>
                  </a:lnTo>
                  <a:lnTo>
                    <a:pt x="1" y="127"/>
                  </a:lnTo>
                  <a:lnTo>
                    <a:pt x="2" y="132"/>
                  </a:lnTo>
                  <a:lnTo>
                    <a:pt x="6" y="138"/>
                  </a:lnTo>
                  <a:lnTo>
                    <a:pt x="9" y="142"/>
                  </a:lnTo>
                  <a:lnTo>
                    <a:pt x="14" y="145"/>
                  </a:lnTo>
                  <a:lnTo>
                    <a:pt x="19" y="148"/>
                  </a:lnTo>
                  <a:lnTo>
                    <a:pt x="25" y="149"/>
                  </a:lnTo>
                  <a:lnTo>
                    <a:pt x="30" y="151"/>
                  </a:lnTo>
                  <a:lnTo>
                    <a:pt x="3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839"/>
            <p:cNvSpPr>
              <a:spLocks/>
            </p:cNvSpPr>
            <p:nvPr/>
          </p:nvSpPr>
          <p:spPr bwMode="auto">
            <a:xfrm>
              <a:off x="6467475" y="2555875"/>
              <a:ext cx="47625" cy="19050"/>
            </a:xfrm>
            <a:custGeom>
              <a:avLst/>
              <a:gdLst>
                <a:gd name="T0" fmla="*/ 30 w 150"/>
                <a:gd name="T1" fmla="*/ 60 h 60"/>
                <a:gd name="T2" fmla="*/ 120 w 150"/>
                <a:gd name="T3" fmla="*/ 60 h 60"/>
                <a:gd name="T4" fmla="*/ 127 w 150"/>
                <a:gd name="T5" fmla="*/ 59 h 60"/>
                <a:gd name="T6" fmla="*/ 132 w 150"/>
                <a:gd name="T7" fmla="*/ 57 h 60"/>
                <a:gd name="T8" fmla="*/ 137 w 150"/>
                <a:gd name="T9" fmla="*/ 54 h 60"/>
                <a:gd name="T10" fmla="*/ 142 w 150"/>
                <a:gd name="T11" fmla="*/ 51 h 60"/>
                <a:gd name="T12" fmla="*/ 145 w 150"/>
                <a:gd name="T13" fmla="*/ 47 h 60"/>
                <a:gd name="T14" fmla="*/ 148 w 150"/>
                <a:gd name="T15" fmla="*/ 41 h 60"/>
                <a:gd name="T16" fmla="*/ 150 w 150"/>
                <a:gd name="T17" fmla="*/ 36 h 60"/>
                <a:gd name="T18" fmla="*/ 150 w 150"/>
                <a:gd name="T19" fmla="*/ 30 h 60"/>
                <a:gd name="T20" fmla="*/ 150 w 150"/>
                <a:gd name="T21" fmla="*/ 23 h 60"/>
                <a:gd name="T22" fmla="*/ 148 w 150"/>
                <a:gd name="T23" fmla="*/ 18 h 60"/>
                <a:gd name="T24" fmla="*/ 145 w 150"/>
                <a:gd name="T25" fmla="*/ 12 h 60"/>
                <a:gd name="T26" fmla="*/ 142 w 150"/>
                <a:gd name="T27" fmla="*/ 8 h 60"/>
                <a:gd name="T28" fmla="*/ 137 w 150"/>
                <a:gd name="T29" fmla="*/ 5 h 60"/>
                <a:gd name="T30" fmla="*/ 132 w 150"/>
                <a:gd name="T31" fmla="*/ 2 h 60"/>
                <a:gd name="T32" fmla="*/ 127 w 150"/>
                <a:gd name="T33" fmla="*/ 1 h 60"/>
                <a:gd name="T34" fmla="*/ 120 w 150"/>
                <a:gd name="T35" fmla="*/ 0 h 60"/>
                <a:gd name="T36" fmla="*/ 30 w 150"/>
                <a:gd name="T37" fmla="*/ 0 h 60"/>
                <a:gd name="T38" fmla="*/ 24 w 150"/>
                <a:gd name="T39" fmla="*/ 1 h 60"/>
                <a:gd name="T40" fmla="*/ 18 w 150"/>
                <a:gd name="T41" fmla="*/ 2 h 60"/>
                <a:gd name="T42" fmla="*/ 13 w 150"/>
                <a:gd name="T43" fmla="*/ 5 h 60"/>
                <a:gd name="T44" fmla="*/ 9 w 150"/>
                <a:gd name="T45" fmla="*/ 8 h 60"/>
                <a:gd name="T46" fmla="*/ 5 w 150"/>
                <a:gd name="T47" fmla="*/ 12 h 60"/>
                <a:gd name="T48" fmla="*/ 2 w 150"/>
                <a:gd name="T49" fmla="*/ 18 h 60"/>
                <a:gd name="T50" fmla="*/ 1 w 150"/>
                <a:gd name="T51" fmla="*/ 23 h 60"/>
                <a:gd name="T52" fmla="*/ 0 w 150"/>
                <a:gd name="T53" fmla="*/ 30 h 60"/>
                <a:gd name="T54" fmla="*/ 1 w 150"/>
                <a:gd name="T55" fmla="*/ 36 h 60"/>
                <a:gd name="T56" fmla="*/ 2 w 150"/>
                <a:gd name="T57" fmla="*/ 41 h 60"/>
                <a:gd name="T58" fmla="*/ 5 w 150"/>
                <a:gd name="T59" fmla="*/ 47 h 60"/>
                <a:gd name="T60" fmla="*/ 9 w 150"/>
                <a:gd name="T61" fmla="*/ 51 h 60"/>
                <a:gd name="T62" fmla="*/ 13 w 150"/>
                <a:gd name="T63" fmla="*/ 54 h 60"/>
                <a:gd name="T64" fmla="*/ 18 w 150"/>
                <a:gd name="T65" fmla="*/ 57 h 60"/>
                <a:gd name="T66" fmla="*/ 24 w 150"/>
                <a:gd name="T67" fmla="*/ 59 h 60"/>
                <a:gd name="T68" fmla="*/ 30 w 150"/>
                <a:gd name="T69" fmla="*/ 60 h 60"/>
                <a:gd name="T70" fmla="*/ 30 w 150"/>
                <a:gd name="T7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0" h="60">
                  <a:moveTo>
                    <a:pt x="30" y="60"/>
                  </a:moveTo>
                  <a:lnTo>
                    <a:pt x="120" y="60"/>
                  </a:lnTo>
                  <a:lnTo>
                    <a:pt x="127" y="59"/>
                  </a:lnTo>
                  <a:lnTo>
                    <a:pt x="132" y="57"/>
                  </a:lnTo>
                  <a:lnTo>
                    <a:pt x="137" y="54"/>
                  </a:lnTo>
                  <a:lnTo>
                    <a:pt x="142" y="51"/>
                  </a:lnTo>
                  <a:lnTo>
                    <a:pt x="145" y="47"/>
                  </a:lnTo>
                  <a:lnTo>
                    <a:pt x="148" y="41"/>
                  </a:lnTo>
                  <a:lnTo>
                    <a:pt x="150" y="36"/>
                  </a:lnTo>
                  <a:lnTo>
                    <a:pt x="150" y="30"/>
                  </a:lnTo>
                  <a:lnTo>
                    <a:pt x="150" y="23"/>
                  </a:lnTo>
                  <a:lnTo>
                    <a:pt x="148" y="18"/>
                  </a:lnTo>
                  <a:lnTo>
                    <a:pt x="145" y="12"/>
                  </a:lnTo>
                  <a:lnTo>
                    <a:pt x="142" y="8"/>
                  </a:lnTo>
                  <a:lnTo>
                    <a:pt x="137" y="5"/>
                  </a:lnTo>
                  <a:lnTo>
                    <a:pt x="132" y="2"/>
                  </a:lnTo>
                  <a:lnTo>
                    <a:pt x="127" y="1"/>
                  </a:lnTo>
                  <a:lnTo>
                    <a:pt x="120" y="0"/>
                  </a:lnTo>
                  <a:lnTo>
                    <a:pt x="30" y="0"/>
                  </a:lnTo>
                  <a:lnTo>
                    <a:pt x="24" y="1"/>
                  </a:lnTo>
                  <a:lnTo>
                    <a:pt x="18" y="2"/>
                  </a:lnTo>
                  <a:lnTo>
                    <a:pt x="13" y="5"/>
                  </a:lnTo>
                  <a:lnTo>
                    <a:pt x="9" y="8"/>
                  </a:lnTo>
                  <a:lnTo>
                    <a:pt x="5" y="12"/>
                  </a:lnTo>
                  <a:lnTo>
                    <a:pt x="2" y="18"/>
                  </a:lnTo>
                  <a:lnTo>
                    <a:pt x="1" y="23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2" y="41"/>
                  </a:lnTo>
                  <a:lnTo>
                    <a:pt x="5" y="47"/>
                  </a:lnTo>
                  <a:lnTo>
                    <a:pt x="9" y="51"/>
                  </a:lnTo>
                  <a:lnTo>
                    <a:pt x="13" y="54"/>
                  </a:lnTo>
                  <a:lnTo>
                    <a:pt x="18" y="57"/>
                  </a:lnTo>
                  <a:lnTo>
                    <a:pt x="24" y="59"/>
                  </a:lnTo>
                  <a:lnTo>
                    <a:pt x="30" y="60"/>
                  </a:lnTo>
                  <a:lnTo>
                    <a:pt x="30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840"/>
            <p:cNvSpPr>
              <a:spLocks/>
            </p:cNvSpPr>
            <p:nvPr/>
          </p:nvSpPr>
          <p:spPr bwMode="auto">
            <a:xfrm>
              <a:off x="6443663" y="2622550"/>
              <a:ext cx="142875" cy="142875"/>
            </a:xfrm>
            <a:custGeom>
              <a:avLst/>
              <a:gdLst>
                <a:gd name="T0" fmla="*/ 279 w 450"/>
                <a:gd name="T1" fmla="*/ 355 h 451"/>
                <a:gd name="T2" fmla="*/ 261 w 450"/>
                <a:gd name="T3" fmla="*/ 370 h 451"/>
                <a:gd name="T4" fmla="*/ 241 w 450"/>
                <a:gd name="T5" fmla="*/ 381 h 451"/>
                <a:gd name="T6" fmla="*/ 222 w 450"/>
                <a:gd name="T7" fmla="*/ 388 h 451"/>
                <a:gd name="T8" fmla="*/ 203 w 450"/>
                <a:gd name="T9" fmla="*/ 391 h 451"/>
                <a:gd name="T10" fmla="*/ 183 w 450"/>
                <a:gd name="T11" fmla="*/ 388 h 451"/>
                <a:gd name="T12" fmla="*/ 164 w 450"/>
                <a:gd name="T13" fmla="*/ 381 h 451"/>
                <a:gd name="T14" fmla="*/ 145 w 450"/>
                <a:gd name="T15" fmla="*/ 370 h 451"/>
                <a:gd name="T16" fmla="*/ 127 w 450"/>
                <a:gd name="T17" fmla="*/ 355 h 451"/>
                <a:gd name="T18" fmla="*/ 88 w 450"/>
                <a:gd name="T19" fmla="*/ 315 h 451"/>
                <a:gd name="T20" fmla="*/ 74 w 450"/>
                <a:gd name="T21" fmla="*/ 296 h 451"/>
                <a:gd name="T22" fmla="*/ 65 w 450"/>
                <a:gd name="T23" fmla="*/ 277 h 451"/>
                <a:gd name="T24" fmla="*/ 60 w 450"/>
                <a:gd name="T25" fmla="*/ 257 h 451"/>
                <a:gd name="T26" fmla="*/ 60 w 450"/>
                <a:gd name="T27" fmla="*/ 238 h 451"/>
                <a:gd name="T28" fmla="*/ 65 w 450"/>
                <a:gd name="T29" fmla="*/ 218 h 451"/>
                <a:gd name="T30" fmla="*/ 74 w 450"/>
                <a:gd name="T31" fmla="*/ 199 h 451"/>
                <a:gd name="T32" fmla="*/ 88 w 450"/>
                <a:gd name="T33" fmla="*/ 181 h 451"/>
                <a:gd name="T34" fmla="*/ 217 w 450"/>
                <a:gd name="T35" fmla="*/ 51 h 451"/>
                <a:gd name="T36" fmla="*/ 223 w 450"/>
                <a:gd name="T37" fmla="*/ 42 h 451"/>
                <a:gd name="T38" fmla="*/ 225 w 450"/>
                <a:gd name="T39" fmla="*/ 30 h 451"/>
                <a:gd name="T40" fmla="*/ 223 w 450"/>
                <a:gd name="T41" fmla="*/ 19 h 451"/>
                <a:gd name="T42" fmla="*/ 217 w 450"/>
                <a:gd name="T43" fmla="*/ 8 h 451"/>
                <a:gd name="T44" fmla="*/ 207 w 450"/>
                <a:gd name="T45" fmla="*/ 2 h 451"/>
                <a:gd name="T46" fmla="*/ 195 w 450"/>
                <a:gd name="T47" fmla="*/ 0 h 451"/>
                <a:gd name="T48" fmla="*/ 184 w 450"/>
                <a:gd name="T49" fmla="*/ 2 h 451"/>
                <a:gd name="T50" fmla="*/ 174 w 450"/>
                <a:gd name="T51" fmla="*/ 8 h 451"/>
                <a:gd name="T52" fmla="*/ 41 w 450"/>
                <a:gd name="T53" fmla="*/ 142 h 451"/>
                <a:gd name="T54" fmla="*/ 20 w 450"/>
                <a:gd name="T55" fmla="*/ 171 h 451"/>
                <a:gd name="T56" fmla="*/ 8 w 450"/>
                <a:gd name="T57" fmla="*/ 201 h 451"/>
                <a:gd name="T58" fmla="*/ 1 w 450"/>
                <a:gd name="T59" fmla="*/ 232 h 451"/>
                <a:gd name="T60" fmla="*/ 1 w 450"/>
                <a:gd name="T61" fmla="*/ 263 h 451"/>
                <a:gd name="T62" fmla="*/ 8 w 450"/>
                <a:gd name="T63" fmla="*/ 294 h 451"/>
                <a:gd name="T64" fmla="*/ 20 w 450"/>
                <a:gd name="T65" fmla="*/ 324 h 451"/>
                <a:gd name="T66" fmla="*/ 41 w 450"/>
                <a:gd name="T67" fmla="*/ 352 h 451"/>
                <a:gd name="T68" fmla="*/ 84 w 450"/>
                <a:gd name="T69" fmla="*/ 396 h 451"/>
                <a:gd name="T70" fmla="*/ 112 w 450"/>
                <a:gd name="T71" fmla="*/ 420 h 451"/>
                <a:gd name="T72" fmla="*/ 142 w 450"/>
                <a:gd name="T73" fmla="*/ 437 h 451"/>
                <a:gd name="T74" fmla="*/ 172 w 450"/>
                <a:gd name="T75" fmla="*/ 448 h 451"/>
                <a:gd name="T76" fmla="*/ 203 w 450"/>
                <a:gd name="T77" fmla="*/ 451 h 451"/>
                <a:gd name="T78" fmla="*/ 234 w 450"/>
                <a:gd name="T79" fmla="*/ 448 h 451"/>
                <a:gd name="T80" fmla="*/ 264 w 450"/>
                <a:gd name="T81" fmla="*/ 437 h 451"/>
                <a:gd name="T82" fmla="*/ 294 w 450"/>
                <a:gd name="T83" fmla="*/ 420 h 451"/>
                <a:gd name="T84" fmla="*/ 322 w 450"/>
                <a:gd name="T85" fmla="*/ 396 h 451"/>
                <a:gd name="T86" fmla="*/ 446 w 450"/>
                <a:gd name="T87" fmla="*/ 272 h 451"/>
                <a:gd name="T88" fmla="*/ 450 w 450"/>
                <a:gd name="T89" fmla="*/ 261 h 451"/>
                <a:gd name="T90" fmla="*/ 450 w 450"/>
                <a:gd name="T91" fmla="*/ 250 h 451"/>
                <a:gd name="T92" fmla="*/ 446 w 450"/>
                <a:gd name="T93" fmla="*/ 239 h 451"/>
                <a:gd name="T94" fmla="*/ 438 w 450"/>
                <a:gd name="T95" fmla="*/ 230 h 451"/>
                <a:gd name="T96" fmla="*/ 427 w 450"/>
                <a:gd name="T97" fmla="*/ 226 h 451"/>
                <a:gd name="T98" fmla="*/ 415 w 450"/>
                <a:gd name="T99" fmla="*/ 226 h 451"/>
                <a:gd name="T100" fmla="*/ 404 w 450"/>
                <a:gd name="T101" fmla="*/ 230 h 451"/>
                <a:gd name="T102" fmla="*/ 399 w 450"/>
                <a:gd name="T103" fmla="*/ 233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50" h="451">
                  <a:moveTo>
                    <a:pt x="399" y="233"/>
                  </a:moveTo>
                  <a:lnTo>
                    <a:pt x="279" y="355"/>
                  </a:lnTo>
                  <a:lnTo>
                    <a:pt x="270" y="362"/>
                  </a:lnTo>
                  <a:lnTo>
                    <a:pt x="261" y="370"/>
                  </a:lnTo>
                  <a:lnTo>
                    <a:pt x="251" y="376"/>
                  </a:lnTo>
                  <a:lnTo>
                    <a:pt x="241" y="381"/>
                  </a:lnTo>
                  <a:lnTo>
                    <a:pt x="232" y="386"/>
                  </a:lnTo>
                  <a:lnTo>
                    <a:pt x="222" y="388"/>
                  </a:lnTo>
                  <a:lnTo>
                    <a:pt x="212" y="390"/>
                  </a:lnTo>
                  <a:lnTo>
                    <a:pt x="203" y="391"/>
                  </a:lnTo>
                  <a:lnTo>
                    <a:pt x="193" y="390"/>
                  </a:lnTo>
                  <a:lnTo>
                    <a:pt x="183" y="388"/>
                  </a:lnTo>
                  <a:lnTo>
                    <a:pt x="174" y="386"/>
                  </a:lnTo>
                  <a:lnTo>
                    <a:pt x="164" y="381"/>
                  </a:lnTo>
                  <a:lnTo>
                    <a:pt x="154" y="376"/>
                  </a:lnTo>
                  <a:lnTo>
                    <a:pt x="145" y="370"/>
                  </a:lnTo>
                  <a:lnTo>
                    <a:pt x="135" y="363"/>
                  </a:lnTo>
                  <a:lnTo>
                    <a:pt x="127" y="355"/>
                  </a:lnTo>
                  <a:lnTo>
                    <a:pt x="97" y="325"/>
                  </a:lnTo>
                  <a:lnTo>
                    <a:pt x="88" y="315"/>
                  </a:lnTo>
                  <a:lnTo>
                    <a:pt x="80" y="305"/>
                  </a:lnTo>
                  <a:lnTo>
                    <a:pt x="74" y="296"/>
                  </a:lnTo>
                  <a:lnTo>
                    <a:pt x="69" y="287"/>
                  </a:lnTo>
                  <a:lnTo>
                    <a:pt x="65" y="277"/>
                  </a:lnTo>
                  <a:lnTo>
                    <a:pt x="62" y="268"/>
                  </a:lnTo>
                  <a:lnTo>
                    <a:pt x="60" y="257"/>
                  </a:lnTo>
                  <a:lnTo>
                    <a:pt x="60" y="247"/>
                  </a:lnTo>
                  <a:lnTo>
                    <a:pt x="60" y="238"/>
                  </a:lnTo>
                  <a:lnTo>
                    <a:pt x="62" y="228"/>
                  </a:lnTo>
                  <a:lnTo>
                    <a:pt x="65" y="218"/>
                  </a:lnTo>
                  <a:lnTo>
                    <a:pt x="69" y="209"/>
                  </a:lnTo>
                  <a:lnTo>
                    <a:pt x="74" y="199"/>
                  </a:lnTo>
                  <a:lnTo>
                    <a:pt x="80" y="190"/>
                  </a:lnTo>
                  <a:lnTo>
                    <a:pt x="88" y="181"/>
                  </a:lnTo>
                  <a:lnTo>
                    <a:pt x="97" y="171"/>
                  </a:lnTo>
                  <a:lnTo>
                    <a:pt x="217" y="51"/>
                  </a:lnTo>
                  <a:lnTo>
                    <a:pt x="221" y="47"/>
                  </a:lnTo>
                  <a:lnTo>
                    <a:pt x="223" y="42"/>
                  </a:lnTo>
                  <a:lnTo>
                    <a:pt x="225" y="35"/>
                  </a:lnTo>
                  <a:lnTo>
                    <a:pt x="225" y="30"/>
                  </a:lnTo>
                  <a:lnTo>
                    <a:pt x="225" y="24"/>
                  </a:lnTo>
                  <a:lnTo>
                    <a:pt x="223" y="19"/>
                  </a:lnTo>
                  <a:lnTo>
                    <a:pt x="221" y="14"/>
                  </a:lnTo>
                  <a:lnTo>
                    <a:pt x="217" y="8"/>
                  </a:lnTo>
                  <a:lnTo>
                    <a:pt x="212" y="5"/>
                  </a:lnTo>
                  <a:lnTo>
                    <a:pt x="207" y="2"/>
                  </a:lnTo>
                  <a:lnTo>
                    <a:pt x="202" y="1"/>
                  </a:lnTo>
                  <a:lnTo>
                    <a:pt x="195" y="0"/>
                  </a:lnTo>
                  <a:lnTo>
                    <a:pt x="190" y="1"/>
                  </a:lnTo>
                  <a:lnTo>
                    <a:pt x="184" y="2"/>
                  </a:lnTo>
                  <a:lnTo>
                    <a:pt x="179" y="5"/>
                  </a:lnTo>
                  <a:lnTo>
                    <a:pt x="174" y="8"/>
                  </a:lnTo>
                  <a:lnTo>
                    <a:pt x="54" y="128"/>
                  </a:lnTo>
                  <a:lnTo>
                    <a:pt x="41" y="142"/>
                  </a:lnTo>
                  <a:lnTo>
                    <a:pt x="30" y="157"/>
                  </a:lnTo>
                  <a:lnTo>
                    <a:pt x="20" y="171"/>
                  </a:lnTo>
                  <a:lnTo>
                    <a:pt x="13" y="186"/>
                  </a:lnTo>
                  <a:lnTo>
                    <a:pt x="8" y="201"/>
                  </a:lnTo>
                  <a:lnTo>
                    <a:pt x="3" y="216"/>
                  </a:lnTo>
                  <a:lnTo>
                    <a:pt x="1" y="232"/>
                  </a:lnTo>
                  <a:lnTo>
                    <a:pt x="0" y="247"/>
                  </a:lnTo>
                  <a:lnTo>
                    <a:pt x="1" y="263"/>
                  </a:lnTo>
                  <a:lnTo>
                    <a:pt x="3" y="278"/>
                  </a:lnTo>
                  <a:lnTo>
                    <a:pt x="8" y="294"/>
                  </a:lnTo>
                  <a:lnTo>
                    <a:pt x="13" y="310"/>
                  </a:lnTo>
                  <a:lnTo>
                    <a:pt x="20" y="324"/>
                  </a:lnTo>
                  <a:lnTo>
                    <a:pt x="30" y="339"/>
                  </a:lnTo>
                  <a:lnTo>
                    <a:pt x="41" y="352"/>
                  </a:lnTo>
                  <a:lnTo>
                    <a:pt x="54" y="366"/>
                  </a:lnTo>
                  <a:lnTo>
                    <a:pt x="84" y="396"/>
                  </a:lnTo>
                  <a:lnTo>
                    <a:pt x="98" y="409"/>
                  </a:lnTo>
                  <a:lnTo>
                    <a:pt x="112" y="420"/>
                  </a:lnTo>
                  <a:lnTo>
                    <a:pt x="127" y="430"/>
                  </a:lnTo>
                  <a:lnTo>
                    <a:pt x="142" y="437"/>
                  </a:lnTo>
                  <a:lnTo>
                    <a:pt x="157" y="444"/>
                  </a:lnTo>
                  <a:lnTo>
                    <a:pt x="172" y="448"/>
                  </a:lnTo>
                  <a:lnTo>
                    <a:pt x="188" y="450"/>
                  </a:lnTo>
                  <a:lnTo>
                    <a:pt x="203" y="451"/>
                  </a:lnTo>
                  <a:lnTo>
                    <a:pt x="219" y="450"/>
                  </a:lnTo>
                  <a:lnTo>
                    <a:pt x="234" y="448"/>
                  </a:lnTo>
                  <a:lnTo>
                    <a:pt x="249" y="444"/>
                  </a:lnTo>
                  <a:lnTo>
                    <a:pt x="264" y="437"/>
                  </a:lnTo>
                  <a:lnTo>
                    <a:pt x="279" y="430"/>
                  </a:lnTo>
                  <a:lnTo>
                    <a:pt x="294" y="420"/>
                  </a:lnTo>
                  <a:lnTo>
                    <a:pt x="308" y="409"/>
                  </a:lnTo>
                  <a:lnTo>
                    <a:pt x="322" y="396"/>
                  </a:lnTo>
                  <a:lnTo>
                    <a:pt x="442" y="276"/>
                  </a:lnTo>
                  <a:lnTo>
                    <a:pt x="446" y="272"/>
                  </a:lnTo>
                  <a:lnTo>
                    <a:pt x="448" y="267"/>
                  </a:lnTo>
                  <a:lnTo>
                    <a:pt x="450" y="261"/>
                  </a:lnTo>
                  <a:lnTo>
                    <a:pt x="450" y="255"/>
                  </a:lnTo>
                  <a:lnTo>
                    <a:pt x="450" y="250"/>
                  </a:lnTo>
                  <a:lnTo>
                    <a:pt x="448" y="244"/>
                  </a:lnTo>
                  <a:lnTo>
                    <a:pt x="446" y="239"/>
                  </a:lnTo>
                  <a:lnTo>
                    <a:pt x="442" y="235"/>
                  </a:lnTo>
                  <a:lnTo>
                    <a:pt x="438" y="230"/>
                  </a:lnTo>
                  <a:lnTo>
                    <a:pt x="432" y="227"/>
                  </a:lnTo>
                  <a:lnTo>
                    <a:pt x="427" y="226"/>
                  </a:lnTo>
                  <a:lnTo>
                    <a:pt x="420" y="225"/>
                  </a:lnTo>
                  <a:lnTo>
                    <a:pt x="415" y="226"/>
                  </a:lnTo>
                  <a:lnTo>
                    <a:pt x="410" y="227"/>
                  </a:lnTo>
                  <a:lnTo>
                    <a:pt x="404" y="230"/>
                  </a:lnTo>
                  <a:lnTo>
                    <a:pt x="399" y="235"/>
                  </a:lnTo>
                  <a:lnTo>
                    <a:pt x="399" y="2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841"/>
            <p:cNvSpPr>
              <a:spLocks/>
            </p:cNvSpPr>
            <p:nvPr/>
          </p:nvSpPr>
          <p:spPr bwMode="auto">
            <a:xfrm>
              <a:off x="6615113" y="2555875"/>
              <a:ext cx="114300" cy="133350"/>
            </a:xfrm>
            <a:custGeom>
              <a:avLst/>
              <a:gdLst>
                <a:gd name="T0" fmla="*/ 30 w 361"/>
                <a:gd name="T1" fmla="*/ 0 h 420"/>
                <a:gd name="T2" fmla="*/ 19 w 361"/>
                <a:gd name="T3" fmla="*/ 2 h 420"/>
                <a:gd name="T4" fmla="*/ 9 w 361"/>
                <a:gd name="T5" fmla="*/ 8 h 420"/>
                <a:gd name="T6" fmla="*/ 3 w 361"/>
                <a:gd name="T7" fmla="*/ 18 h 420"/>
                <a:gd name="T8" fmla="*/ 0 w 361"/>
                <a:gd name="T9" fmla="*/ 30 h 420"/>
                <a:gd name="T10" fmla="*/ 3 w 361"/>
                <a:gd name="T11" fmla="*/ 41 h 420"/>
                <a:gd name="T12" fmla="*/ 9 w 361"/>
                <a:gd name="T13" fmla="*/ 51 h 420"/>
                <a:gd name="T14" fmla="*/ 19 w 361"/>
                <a:gd name="T15" fmla="*/ 57 h 420"/>
                <a:gd name="T16" fmla="*/ 30 w 361"/>
                <a:gd name="T17" fmla="*/ 60 h 420"/>
                <a:gd name="T18" fmla="*/ 205 w 361"/>
                <a:gd name="T19" fmla="*/ 61 h 420"/>
                <a:gd name="T20" fmla="*/ 225 w 361"/>
                <a:gd name="T21" fmla="*/ 65 h 420"/>
                <a:gd name="T22" fmla="*/ 243 w 361"/>
                <a:gd name="T23" fmla="*/ 75 h 420"/>
                <a:gd name="T24" fmla="*/ 260 w 361"/>
                <a:gd name="T25" fmla="*/ 89 h 420"/>
                <a:gd name="T26" fmla="*/ 275 w 361"/>
                <a:gd name="T27" fmla="*/ 106 h 420"/>
                <a:gd name="T28" fmla="*/ 287 w 361"/>
                <a:gd name="T29" fmla="*/ 125 h 420"/>
                <a:gd name="T30" fmla="*/ 296 w 361"/>
                <a:gd name="T31" fmla="*/ 145 h 420"/>
                <a:gd name="T32" fmla="*/ 300 w 361"/>
                <a:gd name="T33" fmla="*/ 168 h 420"/>
                <a:gd name="T34" fmla="*/ 301 w 361"/>
                <a:gd name="T35" fmla="*/ 255 h 420"/>
                <a:gd name="T36" fmla="*/ 299 w 361"/>
                <a:gd name="T37" fmla="*/ 275 h 420"/>
                <a:gd name="T38" fmla="*/ 292 w 361"/>
                <a:gd name="T39" fmla="*/ 295 h 420"/>
                <a:gd name="T40" fmla="*/ 282 w 361"/>
                <a:gd name="T41" fmla="*/ 313 h 420"/>
                <a:gd name="T42" fmla="*/ 269 w 361"/>
                <a:gd name="T43" fmla="*/ 329 h 420"/>
                <a:gd name="T44" fmla="*/ 254 w 361"/>
                <a:gd name="T45" fmla="*/ 342 h 420"/>
                <a:gd name="T46" fmla="*/ 236 w 361"/>
                <a:gd name="T47" fmla="*/ 351 h 420"/>
                <a:gd name="T48" fmla="*/ 216 w 361"/>
                <a:gd name="T49" fmla="*/ 358 h 420"/>
                <a:gd name="T50" fmla="*/ 196 w 361"/>
                <a:gd name="T51" fmla="*/ 360 h 420"/>
                <a:gd name="T52" fmla="*/ 24 w 361"/>
                <a:gd name="T53" fmla="*/ 361 h 420"/>
                <a:gd name="T54" fmla="*/ 13 w 361"/>
                <a:gd name="T55" fmla="*/ 365 h 420"/>
                <a:gd name="T56" fmla="*/ 5 w 361"/>
                <a:gd name="T57" fmla="*/ 374 h 420"/>
                <a:gd name="T58" fmla="*/ 1 w 361"/>
                <a:gd name="T59" fmla="*/ 384 h 420"/>
                <a:gd name="T60" fmla="*/ 1 w 361"/>
                <a:gd name="T61" fmla="*/ 396 h 420"/>
                <a:gd name="T62" fmla="*/ 5 w 361"/>
                <a:gd name="T63" fmla="*/ 407 h 420"/>
                <a:gd name="T64" fmla="*/ 13 w 361"/>
                <a:gd name="T65" fmla="*/ 416 h 420"/>
                <a:gd name="T66" fmla="*/ 24 w 361"/>
                <a:gd name="T67" fmla="*/ 420 h 420"/>
                <a:gd name="T68" fmla="*/ 196 w 361"/>
                <a:gd name="T69" fmla="*/ 420 h 420"/>
                <a:gd name="T70" fmla="*/ 228 w 361"/>
                <a:gd name="T71" fmla="*/ 417 h 420"/>
                <a:gd name="T72" fmla="*/ 259 w 361"/>
                <a:gd name="T73" fmla="*/ 407 h 420"/>
                <a:gd name="T74" fmla="*/ 287 w 361"/>
                <a:gd name="T75" fmla="*/ 392 h 420"/>
                <a:gd name="T76" fmla="*/ 312 w 361"/>
                <a:gd name="T77" fmla="*/ 372 h 420"/>
                <a:gd name="T78" fmla="*/ 332 w 361"/>
                <a:gd name="T79" fmla="*/ 347 h 420"/>
                <a:gd name="T80" fmla="*/ 347 w 361"/>
                <a:gd name="T81" fmla="*/ 319 h 420"/>
                <a:gd name="T82" fmla="*/ 357 w 361"/>
                <a:gd name="T83" fmla="*/ 288 h 420"/>
                <a:gd name="T84" fmla="*/ 361 w 361"/>
                <a:gd name="T85" fmla="*/ 255 h 420"/>
                <a:gd name="T86" fmla="*/ 360 w 361"/>
                <a:gd name="T87" fmla="*/ 163 h 420"/>
                <a:gd name="T88" fmla="*/ 353 w 361"/>
                <a:gd name="T89" fmla="*/ 130 h 420"/>
                <a:gd name="T90" fmla="*/ 342 w 361"/>
                <a:gd name="T91" fmla="*/ 99 h 420"/>
                <a:gd name="T92" fmla="*/ 323 w 361"/>
                <a:gd name="T93" fmla="*/ 70 h 420"/>
                <a:gd name="T94" fmla="*/ 302 w 361"/>
                <a:gd name="T95" fmla="*/ 45 h 420"/>
                <a:gd name="T96" fmla="*/ 275 w 361"/>
                <a:gd name="T97" fmla="*/ 24 h 420"/>
                <a:gd name="T98" fmla="*/ 246 w 361"/>
                <a:gd name="T99" fmla="*/ 9 h 420"/>
                <a:gd name="T100" fmla="*/ 213 w 361"/>
                <a:gd name="T101" fmla="*/ 1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1" h="420">
                  <a:moveTo>
                    <a:pt x="196" y="0"/>
                  </a:moveTo>
                  <a:lnTo>
                    <a:pt x="30" y="0"/>
                  </a:lnTo>
                  <a:lnTo>
                    <a:pt x="24" y="1"/>
                  </a:lnTo>
                  <a:lnTo>
                    <a:pt x="19" y="2"/>
                  </a:lnTo>
                  <a:lnTo>
                    <a:pt x="13" y="5"/>
                  </a:lnTo>
                  <a:lnTo>
                    <a:pt x="9" y="8"/>
                  </a:lnTo>
                  <a:lnTo>
                    <a:pt x="5" y="12"/>
                  </a:lnTo>
                  <a:lnTo>
                    <a:pt x="3" y="18"/>
                  </a:lnTo>
                  <a:lnTo>
                    <a:pt x="1" y="23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3" y="41"/>
                  </a:lnTo>
                  <a:lnTo>
                    <a:pt x="5" y="47"/>
                  </a:lnTo>
                  <a:lnTo>
                    <a:pt x="9" y="51"/>
                  </a:lnTo>
                  <a:lnTo>
                    <a:pt x="13" y="54"/>
                  </a:lnTo>
                  <a:lnTo>
                    <a:pt x="19" y="57"/>
                  </a:lnTo>
                  <a:lnTo>
                    <a:pt x="24" y="59"/>
                  </a:lnTo>
                  <a:lnTo>
                    <a:pt x="30" y="60"/>
                  </a:lnTo>
                  <a:lnTo>
                    <a:pt x="196" y="60"/>
                  </a:lnTo>
                  <a:lnTo>
                    <a:pt x="205" y="61"/>
                  </a:lnTo>
                  <a:lnTo>
                    <a:pt x="215" y="62"/>
                  </a:lnTo>
                  <a:lnTo>
                    <a:pt x="225" y="65"/>
                  </a:lnTo>
                  <a:lnTo>
                    <a:pt x="234" y="69"/>
                  </a:lnTo>
                  <a:lnTo>
                    <a:pt x="243" y="75"/>
                  </a:lnTo>
                  <a:lnTo>
                    <a:pt x="252" y="81"/>
                  </a:lnTo>
                  <a:lnTo>
                    <a:pt x="260" y="89"/>
                  </a:lnTo>
                  <a:lnTo>
                    <a:pt x="268" y="97"/>
                  </a:lnTo>
                  <a:lnTo>
                    <a:pt x="275" y="106"/>
                  </a:lnTo>
                  <a:lnTo>
                    <a:pt x="282" y="114"/>
                  </a:lnTo>
                  <a:lnTo>
                    <a:pt x="287" y="125"/>
                  </a:lnTo>
                  <a:lnTo>
                    <a:pt x="291" y="135"/>
                  </a:lnTo>
                  <a:lnTo>
                    <a:pt x="296" y="145"/>
                  </a:lnTo>
                  <a:lnTo>
                    <a:pt x="298" y="156"/>
                  </a:lnTo>
                  <a:lnTo>
                    <a:pt x="300" y="168"/>
                  </a:lnTo>
                  <a:lnTo>
                    <a:pt x="301" y="179"/>
                  </a:lnTo>
                  <a:lnTo>
                    <a:pt x="301" y="255"/>
                  </a:lnTo>
                  <a:lnTo>
                    <a:pt x="300" y="265"/>
                  </a:lnTo>
                  <a:lnTo>
                    <a:pt x="299" y="275"/>
                  </a:lnTo>
                  <a:lnTo>
                    <a:pt x="296" y="286"/>
                  </a:lnTo>
                  <a:lnTo>
                    <a:pt x="292" y="295"/>
                  </a:lnTo>
                  <a:lnTo>
                    <a:pt x="287" y="304"/>
                  </a:lnTo>
                  <a:lnTo>
                    <a:pt x="282" y="313"/>
                  </a:lnTo>
                  <a:lnTo>
                    <a:pt x="276" y="321"/>
                  </a:lnTo>
                  <a:lnTo>
                    <a:pt x="269" y="329"/>
                  </a:lnTo>
                  <a:lnTo>
                    <a:pt x="261" y="335"/>
                  </a:lnTo>
                  <a:lnTo>
                    <a:pt x="254" y="342"/>
                  </a:lnTo>
                  <a:lnTo>
                    <a:pt x="244" y="347"/>
                  </a:lnTo>
                  <a:lnTo>
                    <a:pt x="236" y="351"/>
                  </a:lnTo>
                  <a:lnTo>
                    <a:pt x="226" y="356"/>
                  </a:lnTo>
                  <a:lnTo>
                    <a:pt x="216" y="358"/>
                  </a:lnTo>
                  <a:lnTo>
                    <a:pt x="205" y="360"/>
                  </a:lnTo>
                  <a:lnTo>
                    <a:pt x="196" y="360"/>
                  </a:lnTo>
                  <a:lnTo>
                    <a:pt x="30" y="360"/>
                  </a:lnTo>
                  <a:lnTo>
                    <a:pt x="24" y="361"/>
                  </a:lnTo>
                  <a:lnTo>
                    <a:pt x="19" y="362"/>
                  </a:lnTo>
                  <a:lnTo>
                    <a:pt x="13" y="365"/>
                  </a:lnTo>
                  <a:lnTo>
                    <a:pt x="9" y="368"/>
                  </a:lnTo>
                  <a:lnTo>
                    <a:pt x="5" y="374"/>
                  </a:lnTo>
                  <a:lnTo>
                    <a:pt x="3" y="378"/>
                  </a:lnTo>
                  <a:lnTo>
                    <a:pt x="1" y="384"/>
                  </a:lnTo>
                  <a:lnTo>
                    <a:pt x="0" y="390"/>
                  </a:lnTo>
                  <a:lnTo>
                    <a:pt x="1" y="396"/>
                  </a:lnTo>
                  <a:lnTo>
                    <a:pt x="3" y="402"/>
                  </a:lnTo>
                  <a:lnTo>
                    <a:pt x="5" y="407"/>
                  </a:lnTo>
                  <a:lnTo>
                    <a:pt x="9" y="411"/>
                  </a:lnTo>
                  <a:lnTo>
                    <a:pt x="13" y="416"/>
                  </a:lnTo>
                  <a:lnTo>
                    <a:pt x="19" y="418"/>
                  </a:lnTo>
                  <a:lnTo>
                    <a:pt x="24" y="420"/>
                  </a:lnTo>
                  <a:lnTo>
                    <a:pt x="30" y="420"/>
                  </a:lnTo>
                  <a:lnTo>
                    <a:pt x="196" y="420"/>
                  </a:lnTo>
                  <a:lnTo>
                    <a:pt x="212" y="419"/>
                  </a:lnTo>
                  <a:lnTo>
                    <a:pt x="228" y="417"/>
                  </a:lnTo>
                  <a:lnTo>
                    <a:pt x="244" y="412"/>
                  </a:lnTo>
                  <a:lnTo>
                    <a:pt x="259" y="407"/>
                  </a:lnTo>
                  <a:lnTo>
                    <a:pt x="273" y="400"/>
                  </a:lnTo>
                  <a:lnTo>
                    <a:pt x="287" y="392"/>
                  </a:lnTo>
                  <a:lnTo>
                    <a:pt x="300" y="382"/>
                  </a:lnTo>
                  <a:lnTo>
                    <a:pt x="312" y="372"/>
                  </a:lnTo>
                  <a:lnTo>
                    <a:pt x="322" y="360"/>
                  </a:lnTo>
                  <a:lnTo>
                    <a:pt x="332" y="347"/>
                  </a:lnTo>
                  <a:lnTo>
                    <a:pt x="341" y="333"/>
                  </a:lnTo>
                  <a:lnTo>
                    <a:pt x="347" y="319"/>
                  </a:lnTo>
                  <a:lnTo>
                    <a:pt x="353" y="303"/>
                  </a:lnTo>
                  <a:lnTo>
                    <a:pt x="357" y="288"/>
                  </a:lnTo>
                  <a:lnTo>
                    <a:pt x="360" y="272"/>
                  </a:lnTo>
                  <a:lnTo>
                    <a:pt x="361" y="255"/>
                  </a:lnTo>
                  <a:lnTo>
                    <a:pt x="361" y="179"/>
                  </a:lnTo>
                  <a:lnTo>
                    <a:pt x="360" y="163"/>
                  </a:lnTo>
                  <a:lnTo>
                    <a:pt x="358" y="146"/>
                  </a:lnTo>
                  <a:lnTo>
                    <a:pt x="353" y="130"/>
                  </a:lnTo>
                  <a:lnTo>
                    <a:pt x="348" y="115"/>
                  </a:lnTo>
                  <a:lnTo>
                    <a:pt x="342" y="99"/>
                  </a:lnTo>
                  <a:lnTo>
                    <a:pt x="333" y="85"/>
                  </a:lnTo>
                  <a:lnTo>
                    <a:pt x="323" y="70"/>
                  </a:lnTo>
                  <a:lnTo>
                    <a:pt x="314" y="57"/>
                  </a:lnTo>
                  <a:lnTo>
                    <a:pt x="302" y="45"/>
                  </a:lnTo>
                  <a:lnTo>
                    <a:pt x="289" y="34"/>
                  </a:lnTo>
                  <a:lnTo>
                    <a:pt x="275" y="24"/>
                  </a:lnTo>
                  <a:lnTo>
                    <a:pt x="261" y="16"/>
                  </a:lnTo>
                  <a:lnTo>
                    <a:pt x="246" y="9"/>
                  </a:lnTo>
                  <a:lnTo>
                    <a:pt x="229" y="4"/>
                  </a:lnTo>
                  <a:lnTo>
                    <a:pt x="213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504236" y="3944157"/>
            <a:ext cx="405018" cy="375771"/>
            <a:chOff x="9879013" y="2500313"/>
            <a:chExt cx="285750" cy="265113"/>
          </a:xfrm>
          <a:solidFill>
            <a:srgbClr val="F6443B"/>
          </a:solidFill>
          <a:effectLst/>
        </p:grpSpPr>
        <p:sp>
          <p:nvSpPr>
            <p:cNvPr id="46" name="Freeform 3859"/>
            <p:cNvSpPr>
              <a:spLocks noEditPoints="1"/>
            </p:cNvSpPr>
            <p:nvPr/>
          </p:nvSpPr>
          <p:spPr bwMode="auto">
            <a:xfrm>
              <a:off x="10031413" y="2500313"/>
              <a:ext cx="133350" cy="265113"/>
            </a:xfrm>
            <a:custGeom>
              <a:avLst/>
              <a:gdLst>
                <a:gd name="T0" fmla="*/ 156 w 420"/>
                <a:gd name="T1" fmla="*/ 795 h 832"/>
                <a:gd name="T2" fmla="*/ 95 w 420"/>
                <a:gd name="T3" fmla="*/ 761 h 832"/>
                <a:gd name="T4" fmla="*/ 51 w 420"/>
                <a:gd name="T5" fmla="*/ 708 h 832"/>
                <a:gd name="T6" fmla="*/ 31 w 420"/>
                <a:gd name="T7" fmla="*/ 640 h 832"/>
                <a:gd name="T8" fmla="*/ 38 w 420"/>
                <a:gd name="T9" fmla="*/ 576 h 832"/>
                <a:gd name="T10" fmla="*/ 73 w 420"/>
                <a:gd name="T11" fmla="*/ 517 h 832"/>
                <a:gd name="T12" fmla="*/ 128 w 420"/>
                <a:gd name="T13" fmla="*/ 469 h 832"/>
                <a:gd name="T14" fmla="*/ 186 w 420"/>
                <a:gd name="T15" fmla="*/ 446 h 832"/>
                <a:gd name="T16" fmla="*/ 224 w 420"/>
                <a:gd name="T17" fmla="*/ 444 h 832"/>
                <a:gd name="T18" fmla="*/ 263 w 420"/>
                <a:gd name="T19" fmla="*/ 451 h 832"/>
                <a:gd name="T20" fmla="*/ 300 w 420"/>
                <a:gd name="T21" fmla="*/ 470 h 832"/>
                <a:gd name="T22" fmla="*/ 344 w 420"/>
                <a:gd name="T23" fmla="*/ 505 h 832"/>
                <a:gd name="T24" fmla="*/ 378 w 420"/>
                <a:gd name="T25" fmla="*/ 556 h 832"/>
                <a:gd name="T26" fmla="*/ 390 w 420"/>
                <a:gd name="T27" fmla="*/ 609 h 832"/>
                <a:gd name="T28" fmla="*/ 383 w 420"/>
                <a:gd name="T29" fmla="*/ 676 h 832"/>
                <a:gd name="T30" fmla="*/ 350 w 420"/>
                <a:gd name="T31" fmla="*/ 737 h 832"/>
                <a:gd name="T32" fmla="*/ 296 w 420"/>
                <a:gd name="T33" fmla="*/ 781 h 832"/>
                <a:gd name="T34" fmla="*/ 228 w 420"/>
                <a:gd name="T35" fmla="*/ 802 h 832"/>
                <a:gd name="T36" fmla="*/ 388 w 420"/>
                <a:gd name="T37" fmla="*/ 508 h 832"/>
                <a:gd name="T38" fmla="*/ 208 w 420"/>
                <a:gd name="T39" fmla="*/ 178 h 832"/>
                <a:gd name="T40" fmla="*/ 145 w 420"/>
                <a:gd name="T41" fmla="*/ 20 h 832"/>
                <a:gd name="T42" fmla="*/ 109 w 420"/>
                <a:gd name="T43" fmla="*/ 4 h 832"/>
                <a:gd name="T44" fmla="*/ 66 w 420"/>
                <a:gd name="T45" fmla="*/ 0 h 832"/>
                <a:gd name="T46" fmla="*/ 27 w 420"/>
                <a:gd name="T47" fmla="*/ 11 h 832"/>
                <a:gd name="T48" fmla="*/ 2 w 420"/>
                <a:gd name="T49" fmla="*/ 28 h 832"/>
                <a:gd name="T50" fmla="*/ 0 w 420"/>
                <a:gd name="T51" fmla="*/ 263 h 832"/>
                <a:gd name="T52" fmla="*/ 55 w 420"/>
                <a:gd name="T53" fmla="*/ 273 h 832"/>
                <a:gd name="T54" fmla="*/ 97 w 420"/>
                <a:gd name="T55" fmla="*/ 293 h 832"/>
                <a:gd name="T56" fmla="*/ 125 w 420"/>
                <a:gd name="T57" fmla="*/ 320 h 832"/>
                <a:gd name="T58" fmla="*/ 135 w 420"/>
                <a:gd name="T59" fmla="*/ 352 h 832"/>
                <a:gd name="T60" fmla="*/ 131 w 420"/>
                <a:gd name="T61" fmla="*/ 362 h 832"/>
                <a:gd name="T62" fmla="*/ 120 w 420"/>
                <a:gd name="T63" fmla="*/ 367 h 832"/>
                <a:gd name="T64" fmla="*/ 109 w 420"/>
                <a:gd name="T65" fmla="*/ 362 h 832"/>
                <a:gd name="T66" fmla="*/ 105 w 420"/>
                <a:gd name="T67" fmla="*/ 352 h 832"/>
                <a:gd name="T68" fmla="*/ 97 w 420"/>
                <a:gd name="T69" fmla="*/ 333 h 832"/>
                <a:gd name="T70" fmla="*/ 76 w 420"/>
                <a:gd name="T71" fmla="*/ 315 h 832"/>
                <a:gd name="T72" fmla="*/ 0 w 420"/>
                <a:gd name="T73" fmla="*/ 293 h 832"/>
                <a:gd name="T74" fmla="*/ 2 w 420"/>
                <a:gd name="T75" fmla="*/ 648 h 832"/>
                <a:gd name="T76" fmla="*/ 27 w 420"/>
                <a:gd name="T77" fmla="*/ 725 h 832"/>
                <a:gd name="T78" fmla="*/ 78 w 420"/>
                <a:gd name="T79" fmla="*/ 786 h 832"/>
                <a:gd name="T80" fmla="*/ 149 w 420"/>
                <a:gd name="T81" fmla="*/ 823 h 832"/>
                <a:gd name="T82" fmla="*/ 221 w 420"/>
                <a:gd name="T83" fmla="*/ 832 h 832"/>
                <a:gd name="T84" fmla="*/ 272 w 420"/>
                <a:gd name="T85" fmla="*/ 823 h 832"/>
                <a:gd name="T86" fmla="*/ 344 w 420"/>
                <a:gd name="T87" fmla="*/ 785 h 832"/>
                <a:gd name="T88" fmla="*/ 396 w 420"/>
                <a:gd name="T89" fmla="*/ 723 h 832"/>
                <a:gd name="T90" fmla="*/ 418 w 420"/>
                <a:gd name="T91" fmla="*/ 654 h 832"/>
                <a:gd name="T92" fmla="*/ 420 w 420"/>
                <a:gd name="T93" fmla="*/ 608 h 832"/>
                <a:gd name="T94" fmla="*/ 408 w 420"/>
                <a:gd name="T95" fmla="*/ 55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20" h="832">
                  <a:moveTo>
                    <a:pt x="210" y="802"/>
                  </a:moveTo>
                  <a:lnTo>
                    <a:pt x="192" y="802"/>
                  </a:lnTo>
                  <a:lnTo>
                    <a:pt x="174" y="799"/>
                  </a:lnTo>
                  <a:lnTo>
                    <a:pt x="156" y="795"/>
                  </a:lnTo>
                  <a:lnTo>
                    <a:pt x="140" y="788"/>
                  </a:lnTo>
                  <a:lnTo>
                    <a:pt x="124" y="781"/>
                  </a:lnTo>
                  <a:lnTo>
                    <a:pt x="109" y="772"/>
                  </a:lnTo>
                  <a:lnTo>
                    <a:pt x="95" y="761"/>
                  </a:lnTo>
                  <a:lnTo>
                    <a:pt x="82" y="749"/>
                  </a:lnTo>
                  <a:lnTo>
                    <a:pt x="71" y="737"/>
                  </a:lnTo>
                  <a:lnTo>
                    <a:pt x="61" y="723"/>
                  </a:lnTo>
                  <a:lnTo>
                    <a:pt x="51" y="708"/>
                  </a:lnTo>
                  <a:lnTo>
                    <a:pt x="44" y="693"/>
                  </a:lnTo>
                  <a:lnTo>
                    <a:pt x="38" y="676"/>
                  </a:lnTo>
                  <a:lnTo>
                    <a:pt x="33" y="658"/>
                  </a:lnTo>
                  <a:lnTo>
                    <a:pt x="31" y="640"/>
                  </a:lnTo>
                  <a:lnTo>
                    <a:pt x="30" y="622"/>
                  </a:lnTo>
                  <a:lnTo>
                    <a:pt x="31" y="607"/>
                  </a:lnTo>
                  <a:lnTo>
                    <a:pt x="34" y="592"/>
                  </a:lnTo>
                  <a:lnTo>
                    <a:pt x="38" y="576"/>
                  </a:lnTo>
                  <a:lnTo>
                    <a:pt x="45" y="561"/>
                  </a:lnTo>
                  <a:lnTo>
                    <a:pt x="52" y="546"/>
                  </a:lnTo>
                  <a:lnTo>
                    <a:pt x="62" y="531"/>
                  </a:lnTo>
                  <a:lnTo>
                    <a:pt x="73" y="517"/>
                  </a:lnTo>
                  <a:lnTo>
                    <a:pt x="85" y="503"/>
                  </a:lnTo>
                  <a:lnTo>
                    <a:pt x="97" y="490"/>
                  </a:lnTo>
                  <a:lnTo>
                    <a:pt x="112" y="479"/>
                  </a:lnTo>
                  <a:lnTo>
                    <a:pt x="128" y="469"/>
                  </a:lnTo>
                  <a:lnTo>
                    <a:pt x="144" y="460"/>
                  </a:lnTo>
                  <a:lnTo>
                    <a:pt x="161" y="454"/>
                  </a:lnTo>
                  <a:lnTo>
                    <a:pt x="178" y="448"/>
                  </a:lnTo>
                  <a:lnTo>
                    <a:pt x="186" y="446"/>
                  </a:lnTo>
                  <a:lnTo>
                    <a:pt x="196" y="445"/>
                  </a:lnTo>
                  <a:lnTo>
                    <a:pt x="205" y="444"/>
                  </a:lnTo>
                  <a:lnTo>
                    <a:pt x="214" y="444"/>
                  </a:lnTo>
                  <a:lnTo>
                    <a:pt x="224" y="444"/>
                  </a:lnTo>
                  <a:lnTo>
                    <a:pt x="234" y="445"/>
                  </a:lnTo>
                  <a:lnTo>
                    <a:pt x="243" y="447"/>
                  </a:lnTo>
                  <a:lnTo>
                    <a:pt x="253" y="449"/>
                  </a:lnTo>
                  <a:lnTo>
                    <a:pt x="263" y="451"/>
                  </a:lnTo>
                  <a:lnTo>
                    <a:pt x="272" y="456"/>
                  </a:lnTo>
                  <a:lnTo>
                    <a:pt x="281" y="459"/>
                  </a:lnTo>
                  <a:lnTo>
                    <a:pt x="291" y="464"/>
                  </a:lnTo>
                  <a:lnTo>
                    <a:pt x="300" y="470"/>
                  </a:lnTo>
                  <a:lnTo>
                    <a:pt x="309" y="475"/>
                  </a:lnTo>
                  <a:lnTo>
                    <a:pt x="317" y="481"/>
                  </a:lnTo>
                  <a:lnTo>
                    <a:pt x="327" y="489"/>
                  </a:lnTo>
                  <a:lnTo>
                    <a:pt x="344" y="505"/>
                  </a:lnTo>
                  <a:lnTo>
                    <a:pt x="360" y="522"/>
                  </a:lnTo>
                  <a:lnTo>
                    <a:pt x="367" y="534"/>
                  </a:lnTo>
                  <a:lnTo>
                    <a:pt x="373" y="545"/>
                  </a:lnTo>
                  <a:lnTo>
                    <a:pt x="378" y="556"/>
                  </a:lnTo>
                  <a:lnTo>
                    <a:pt x="383" y="569"/>
                  </a:lnTo>
                  <a:lnTo>
                    <a:pt x="386" y="582"/>
                  </a:lnTo>
                  <a:lnTo>
                    <a:pt x="388" y="595"/>
                  </a:lnTo>
                  <a:lnTo>
                    <a:pt x="390" y="609"/>
                  </a:lnTo>
                  <a:lnTo>
                    <a:pt x="390" y="622"/>
                  </a:lnTo>
                  <a:lnTo>
                    <a:pt x="389" y="640"/>
                  </a:lnTo>
                  <a:lnTo>
                    <a:pt x="387" y="658"/>
                  </a:lnTo>
                  <a:lnTo>
                    <a:pt x="383" y="676"/>
                  </a:lnTo>
                  <a:lnTo>
                    <a:pt x="376" y="693"/>
                  </a:lnTo>
                  <a:lnTo>
                    <a:pt x="369" y="708"/>
                  </a:lnTo>
                  <a:lnTo>
                    <a:pt x="359" y="723"/>
                  </a:lnTo>
                  <a:lnTo>
                    <a:pt x="350" y="737"/>
                  </a:lnTo>
                  <a:lnTo>
                    <a:pt x="338" y="749"/>
                  </a:lnTo>
                  <a:lnTo>
                    <a:pt x="325" y="761"/>
                  </a:lnTo>
                  <a:lnTo>
                    <a:pt x="311" y="772"/>
                  </a:lnTo>
                  <a:lnTo>
                    <a:pt x="296" y="781"/>
                  </a:lnTo>
                  <a:lnTo>
                    <a:pt x="280" y="788"/>
                  </a:lnTo>
                  <a:lnTo>
                    <a:pt x="264" y="795"/>
                  </a:lnTo>
                  <a:lnTo>
                    <a:pt x="247" y="799"/>
                  </a:lnTo>
                  <a:lnTo>
                    <a:pt x="228" y="802"/>
                  </a:lnTo>
                  <a:lnTo>
                    <a:pt x="210" y="802"/>
                  </a:lnTo>
                  <a:close/>
                  <a:moveTo>
                    <a:pt x="390" y="515"/>
                  </a:moveTo>
                  <a:lnTo>
                    <a:pt x="389" y="511"/>
                  </a:lnTo>
                  <a:lnTo>
                    <a:pt x="388" y="508"/>
                  </a:lnTo>
                  <a:lnTo>
                    <a:pt x="269" y="240"/>
                  </a:lnTo>
                  <a:lnTo>
                    <a:pt x="268" y="238"/>
                  </a:lnTo>
                  <a:lnTo>
                    <a:pt x="266" y="236"/>
                  </a:lnTo>
                  <a:lnTo>
                    <a:pt x="208" y="178"/>
                  </a:lnTo>
                  <a:lnTo>
                    <a:pt x="154" y="31"/>
                  </a:lnTo>
                  <a:lnTo>
                    <a:pt x="153" y="28"/>
                  </a:lnTo>
                  <a:lnTo>
                    <a:pt x="151" y="26"/>
                  </a:lnTo>
                  <a:lnTo>
                    <a:pt x="145" y="20"/>
                  </a:lnTo>
                  <a:lnTo>
                    <a:pt x="137" y="15"/>
                  </a:lnTo>
                  <a:lnTo>
                    <a:pt x="129" y="11"/>
                  </a:lnTo>
                  <a:lnTo>
                    <a:pt x="119" y="6"/>
                  </a:lnTo>
                  <a:lnTo>
                    <a:pt x="109" y="4"/>
                  </a:lnTo>
                  <a:lnTo>
                    <a:pt x="100" y="2"/>
                  </a:lnTo>
                  <a:lnTo>
                    <a:pt x="89" y="0"/>
                  </a:lnTo>
                  <a:lnTo>
                    <a:pt x="77" y="0"/>
                  </a:lnTo>
                  <a:lnTo>
                    <a:pt x="66" y="0"/>
                  </a:lnTo>
                  <a:lnTo>
                    <a:pt x="56" y="2"/>
                  </a:lnTo>
                  <a:lnTo>
                    <a:pt x="45" y="4"/>
                  </a:lnTo>
                  <a:lnTo>
                    <a:pt x="35" y="6"/>
                  </a:lnTo>
                  <a:lnTo>
                    <a:pt x="27" y="11"/>
                  </a:lnTo>
                  <a:lnTo>
                    <a:pt x="18" y="15"/>
                  </a:lnTo>
                  <a:lnTo>
                    <a:pt x="11" y="20"/>
                  </a:lnTo>
                  <a:lnTo>
                    <a:pt x="4" y="26"/>
                  </a:lnTo>
                  <a:lnTo>
                    <a:pt x="2" y="28"/>
                  </a:lnTo>
                  <a:lnTo>
                    <a:pt x="1" y="31"/>
                  </a:lnTo>
                  <a:lnTo>
                    <a:pt x="0" y="33"/>
                  </a:lnTo>
                  <a:lnTo>
                    <a:pt x="0" y="36"/>
                  </a:lnTo>
                  <a:lnTo>
                    <a:pt x="0" y="263"/>
                  </a:lnTo>
                  <a:lnTo>
                    <a:pt x="14" y="265"/>
                  </a:lnTo>
                  <a:lnTo>
                    <a:pt x="28" y="267"/>
                  </a:lnTo>
                  <a:lnTo>
                    <a:pt x="42" y="270"/>
                  </a:lnTo>
                  <a:lnTo>
                    <a:pt x="55" y="273"/>
                  </a:lnTo>
                  <a:lnTo>
                    <a:pt x="66" y="278"/>
                  </a:lnTo>
                  <a:lnTo>
                    <a:pt x="77" y="282"/>
                  </a:lnTo>
                  <a:lnTo>
                    <a:pt x="88" y="287"/>
                  </a:lnTo>
                  <a:lnTo>
                    <a:pt x="97" y="293"/>
                  </a:lnTo>
                  <a:lnTo>
                    <a:pt x="106" y="299"/>
                  </a:lnTo>
                  <a:lnTo>
                    <a:pt x="114" y="306"/>
                  </a:lnTo>
                  <a:lnTo>
                    <a:pt x="120" y="312"/>
                  </a:lnTo>
                  <a:lnTo>
                    <a:pt x="125" y="320"/>
                  </a:lnTo>
                  <a:lnTo>
                    <a:pt x="130" y="327"/>
                  </a:lnTo>
                  <a:lnTo>
                    <a:pt x="133" y="336"/>
                  </a:lnTo>
                  <a:lnTo>
                    <a:pt x="134" y="343"/>
                  </a:lnTo>
                  <a:lnTo>
                    <a:pt x="135" y="352"/>
                  </a:lnTo>
                  <a:lnTo>
                    <a:pt x="135" y="355"/>
                  </a:lnTo>
                  <a:lnTo>
                    <a:pt x="134" y="358"/>
                  </a:lnTo>
                  <a:lnTo>
                    <a:pt x="133" y="360"/>
                  </a:lnTo>
                  <a:lnTo>
                    <a:pt x="131" y="362"/>
                  </a:lnTo>
                  <a:lnTo>
                    <a:pt x="129" y="365"/>
                  </a:lnTo>
                  <a:lnTo>
                    <a:pt x="125" y="366"/>
                  </a:lnTo>
                  <a:lnTo>
                    <a:pt x="123" y="367"/>
                  </a:lnTo>
                  <a:lnTo>
                    <a:pt x="120" y="367"/>
                  </a:lnTo>
                  <a:lnTo>
                    <a:pt x="117" y="367"/>
                  </a:lnTo>
                  <a:lnTo>
                    <a:pt x="115" y="366"/>
                  </a:lnTo>
                  <a:lnTo>
                    <a:pt x="111" y="365"/>
                  </a:lnTo>
                  <a:lnTo>
                    <a:pt x="109" y="362"/>
                  </a:lnTo>
                  <a:lnTo>
                    <a:pt x="107" y="360"/>
                  </a:lnTo>
                  <a:lnTo>
                    <a:pt x="106" y="358"/>
                  </a:lnTo>
                  <a:lnTo>
                    <a:pt x="105" y="355"/>
                  </a:lnTo>
                  <a:lnTo>
                    <a:pt x="105" y="352"/>
                  </a:lnTo>
                  <a:lnTo>
                    <a:pt x="105" y="347"/>
                  </a:lnTo>
                  <a:lnTo>
                    <a:pt x="103" y="342"/>
                  </a:lnTo>
                  <a:lnTo>
                    <a:pt x="101" y="338"/>
                  </a:lnTo>
                  <a:lnTo>
                    <a:pt x="97" y="333"/>
                  </a:lnTo>
                  <a:lnTo>
                    <a:pt x="93" y="328"/>
                  </a:lnTo>
                  <a:lnTo>
                    <a:pt x="89" y="324"/>
                  </a:lnTo>
                  <a:lnTo>
                    <a:pt x="82" y="320"/>
                  </a:lnTo>
                  <a:lnTo>
                    <a:pt x="76" y="315"/>
                  </a:lnTo>
                  <a:lnTo>
                    <a:pt x="61" y="308"/>
                  </a:lnTo>
                  <a:lnTo>
                    <a:pt x="43" y="301"/>
                  </a:lnTo>
                  <a:lnTo>
                    <a:pt x="22" y="297"/>
                  </a:lnTo>
                  <a:lnTo>
                    <a:pt x="0" y="293"/>
                  </a:lnTo>
                  <a:lnTo>
                    <a:pt x="0" y="626"/>
                  </a:lnTo>
                  <a:lnTo>
                    <a:pt x="0" y="626"/>
                  </a:lnTo>
                  <a:lnTo>
                    <a:pt x="0" y="627"/>
                  </a:lnTo>
                  <a:lnTo>
                    <a:pt x="2" y="648"/>
                  </a:lnTo>
                  <a:lnTo>
                    <a:pt x="5" y="669"/>
                  </a:lnTo>
                  <a:lnTo>
                    <a:pt x="11" y="688"/>
                  </a:lnTo>
                  <a:lnTo>
                    <a:pt x="18" y="707"/>
                  </a:lnTo>
                  <a:lnTo>
                    <a:pt x="27" y="725"/>
                  </a:lnTo>
                  <a:lnTo>
                    <a:pt x="37" y="742"/>
                  </a:lnTo>
                  <a:lnTo>
                    <a:pt x="49" y="758"/>
                  </a:lnTo>
                  <a:lnTo>
                    <a:pt x="63" y="772"/>
                  </a:lnTo>
                  <a:lnTo>
                    <a:pt x="78" y="786"/>
                  </a:lnTo>
                  <a:lnTo>
                    <a:pt x="94" y="798"/>
                  </a:lnTo>
                  <a:lnTo>
                    <a:pt x="111" y="807"/>
                  </a:lnTo>
                  <a:lnTo>
                    <a:pt x="130" y="816"/>
                  </a:lnTo>
                  <a:lnTo>
                    <a:pt x="149" y="823"/>
                  </a:lnTo>
                  <a:lnTo>
                    <a:pt x="168" y="829"/>
                  </a:lnTo>
                  <a:lnTo>
                    <a:pt x="189" y="831"/>
                  </a:lnTo>
                  <a:lnTo>
                    <a:pt x="210" y="832"/>
                  </a:lnTo>
                  <a:lnTo>
                    <a:pt x="221" y="832"/>
                  </a:lnTo>
                  <a:lnTo>
                    <a:pt x="232" y="831"/>
                  </a:lnTo>
                  <a:lnTo>
                    <a:pt x="242" y="830"/>
                  </a:lnTo>
                  <a:lnTo>
                    <a:pt x="253" y="828"/>
                  </a:lnTo>
                  <a:lnTo>
                    <a:pt x="272" y="823"/>
                  </a:lnTo>
                  <a:lnTo>
                    <a:pt x="292" y="816"/>
                  </a:lnTo>
                  <a:lnTo>
                    <a:pt x="311" y="807"/>
                  </a:lnTo>
                  <a:lnTo>
                    <a:pt x="328" y="797"/>
                  </a:lnTo>
                  <a:lnTo>
                    <a:pt x="344" y="785"/>
                  </a:lnTo>
                  <a:lnTo>
                    <a:pt x="359" y="771"/>
                  </a:lnTo>
                  <a:lnTo>
                    <a:pt x="372" y="756"/>
                  </a:lnTo>
                  <a:lnTo>
                    <a:pt x="385" y="740"/>
                  </a:lnTo>
                  <a:lnTo>
                    <a:pt x="396" y="723"/>
                  </a:lnTo>
                  <a:lnTo>
                    <a:pt x="404" y="704"/>
                  </a:lnTo>
                  <a:lnTo>
                    <a:pt x="411" y="685"/>
                  </a:lnTo>
                  <a:lnTo>
                    <a:pt x="416" y="665"/>
                  </a:lnTo>
                  <a:lnTo>
                    <a:pt x="418" y="654"/>
                  </a:lnTo>
                  <a:lnTo>
                    <a:pt x="419" y="643"/>
                  </a:lnTo>
                  <a:lnTo>
                    <a:pt x="420" y="633"/>
                  </a:lnTo>
                  <a:lnTo>
                    <a:pt x="420" y="622"/>
                  </a:lnTo>
                  <a:lnTo>
                    <a:pt x="420" y="608"/>
                  </a:lnTo>
                  <a:lnTo>
                    <a:pt x="418" y="593"/>
                  </a:lnTo>
                  <a:lnTo>
                    <a:pt x="416" y="579"/>
                  </a:lnTo>
                  <a:lnTo>
                    <a:pt x="413" y="565"/>
                  </a:lnTo>
                  <a:lnTo>
                    <a:pt x="408" y="552"/>
                  </a:lnTo>
                  <a:lnTo>
                    <a:pt x="403" y="539"/>
                  </a:lnTo>
                  <a:lnTo>
                    <a:pt x="397" y="526"/>
                  </a:lnTo>
                  <a:lnTo>
                    <a:pt x="390" y="5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3860"/>
            <p:cNvSpPr>
              <a:spLocks noEditPoints="1"/>
            </p:cNvSpPr>
            <p:nvPr/>
          </p:nvSpPr>
          <p:spPr bwMode="auto">
            <a:xfrm>
              <a:off x="9879013" y="2500313"/>
              <a:ext cx="133350" cy="265113"/>
            </a:xfrm>
            <a:custGeom>
              <a:avLst/>
              <a:gdLst>
                <a:gd name="T0" fmla="*/ 382 w 421"/>
                <a:gd name="T1" fmla="*/ 676 h 832"/>
                <a:gd name="T2" fmla="*/ 349 w 421"/>
                <a:gd name="T3" fmla="*/ 737 h 832"/>
                <a:gd name="T4" fmla="*/ 296 w 421"/>
                <a:gd name="T5" fmla="*/ 781 h 832"/>
                <a:gd name="T6" fmla="*/ 229 w 421"/>
                <a:gd name="T7" fmla="*/ 802 h 832"/>
                <a:gd name="T8" fmla="*/ 157 w 421"/>
                <a:gd name="T9" fmla="*/ 795 h 832"/>
                <a:gd name="T10" fmla="*/ 96 w 421"/>
                <a:gd name="T11" fmla="*/ 761 h 832"/>
                <a:gd name="T12" fmla="*/ 52 w 421"/>
                <a:gd name="T13" fmla="*/ 708 h 832"/>
                <a:gd name="T14" fmla="*/ 30 w 421"/>
                <a:gd name="T15" fmla="*/ 640 h 832"/>
                <a:gd name="T16" fmla="*/ 35 w 421"/>
                <a:gd name="T17" fmla="*/ 582 h 832"/>
                <a:gd name="T18" fmla="*/ 53 w 421"/>
                <a:gd name="T19" fmla="*/ 534 h 832"/>
                <a:gd name="T20" fmla="*/ 103 w 421"/>
                <a:gd name="T21" fmla="*/ 481 h 832"/>
                <a:gd name="T22" fmla="*/ 139 w 421"/>
                <a:gd name="T23" fmla="*/ 459 h 832"/>
                <a:gd name="T24" fmla="*/ 177 w 421"/>
                <a:gd name="T25" fmla="*/ 447 h 832"/>
                <a:gd name="T26" fmla="*/ 216 w 421"/>
                <a:gd name="T27" fmla="*/ 444 h 832"/>
                <a:gd name="T28" fmla="*/ 260 w 421"/>
                <a:gd name="T29" fmla="*/ 454 h 832"/>
                <a:gd name="T30" fmla="*/ 322 w 421"/>
                <a:gd name="T31" fmla="*/ 490 h 832"/>
                <a:gd name="T32" fmla="*/ 368 w 421"/>
                <a:gd name="T33" fmla="*/ 546 h 832"/>
                <a:gd name="T34" fmla="*/ 390 w 421"/>
                <a:gd name="T35" fmla="*/ 607 h 832"/>
                <a:gd name="T36" fmla="*/ 332 w 421"/>
                <a:gd name="T37" fmla="*/ 0 h 832"/>
                <a:gd name="T38" fmla="*/ 292 w 421"/>
                <a:gd name="T39" fmla="*/ 11 h 832"/>
                <a:gd name="T40" fmla="*/ 267 w 421"/>
                <a:gd name="T41" fmla="*/ 28 h 832"/>
                <a:gd name="T42" fmla="*/ 153 w 421"/>
                <a:gd name="T43" fmla="*/ 238 h 832"/>
                <a:gd name="T44" fmla="*/ 30 w 421"/>
                <a:gd name="T45" fmla="*/ 514 h 832"/>
                <a:gd name="T46" fmla="*/ 8 w 421"/>
                <a:gd name="T47" fmla="*/ 565 h 832"/>
                <a:gd name="T48" fmla="*/ 0 w 421"/>
                <a:gd name="T49" fmla="*/ 622 h 832"/>
                <a:gd name="T50" fmla="*/ 5 w 421"/>
                <a:gd name="T51" fmla="*/ 665 h 832"/>
                <a:gd name="T52" fmla="*/ 36 w 421"/>
                <a:gd name="T53" fmla="*/ 740 h 832"/>
                <a:gd name="T54" fmla="*/ 93 w 421"/>
                <a:gd name="T55" fmla="*/ 797 h 832"/>
                <a:gd name="T56" fmla="*/ 168 w 421"/>
                <a:gd name="T57" fmla="*/ 828 h 832"/>
                <a:gd name="T58" fmla="*/ 211 w 421"/>
                <a:gd name="T59" fmla="*/ 832 h 832"/>
                <a:gd name="T60" fmla="*/ 291 w 421"/>
                <a:gd name="T61" fmla="*/ 816 h 832"/>
                <a:gd name="T62" fmla="*/ 358 w 421"/>
                <a:gd name="T63" fmla="*/ 772 h 832"/>
                <a:gd name="T64" fmla="*/ 403 w 421"/>
                <a:gd name="T65" fmla="*/ 708 h 832"/>
                <a:gd name="T66" fmla="*/ 421 w 421"/>
                <a:gd name="T67" fmla="*/ 627 h 832"/>
                <a:gd name="T68" fmla="*/ 398 w 421"/>
                <a:gd name="T69" fmla="*/ 297 h 832"/>
                <a:gd name="T70" fmla="*/ 337 w 421"/>
                <a:gd name="T71" fmla="*/ 320 h 832"/>
                <a:gd name="T72" fmla="*/ 320 w 421"/>
                <a:gd name="T73" fmla="*/ 338 h 832"/>
                <a:gd name="T74" fmla="*/ 316 w 421"/>
                <a:gd name="T75" fmla="*/ 355 h 832"/>
                <a:gd name="T76" fmla="*/ 309 w 421"/>
                <a:gd name="T77" fmla="*/ 365 h 832"/>
                <a:gd name="T78" fmla="*/ 297 w 421"/>
                <a:gd name="T79" fmla="*/ 367 h 832"/>
                <a:gd name="T80" fmla="*/ 288 w 421"/>
                <a:gd name="T81" fmla="*/ 360 h 832"/>
                <a:gd name="T82" fmla="*/ 286 w 421"/>
                <a:gd name="T83" fmla="*/ 343 h 832"/>
                <a:gd name="T84" fmla="*/ 301 w 421"/>
                <a:gd name="T85" fmla="*/ 312 h 832"/>
                <a:gd name="T86" fmla="*/ 333 w 421"/>
                <a:gd name="T87" fmla="*/ 287 h 832"/>
                <a:gd name="T88" fmla="*/ 379 w 421"/>
                <a:gd name="T89" fmla="*/ 270 h 832"/>
                <a:gd name="T90" fmla="*/ 421 w 421"/>
                <a:gd name="T91" fmla="*/ 36 h 832"/>
                <a:gd name="T92" fmla="*/ 417 w 421"/>
                <a:gd name="T93" fmla="*/ 26 h 832"/>
                <a:gd name="T94" fmla="*/ 384 w 421"/>
                <a:gd name="T95" fmla="*/ 6 h 832"/>
                <a:gd name="T96" fmla="*/ 343 w 421"/>
                <a:gd name="T97" fmla="*/ 0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21" h="832">
                  <a:moveTo>
                    <a:pt x="391" y="622"/>
                  </a:moveTo>
                  <a:lnTo>
                    <a:pt x="390" y="640"/>
                  </a:lnTo>
                  <a:lnTo>
                    <a:pt x="386" y="658"/>
                  </a:lnTo>
                  <a:lnTo>
                    <a:pt x="382" y="676"/>
                  </a:lnTo>
                  <a:lnTo>
                    <a:pt x="377" y="693"/>
                  </a:lnTo>
                  <a:lnTo>
                    <a:pt x="369" y="708"/>
                  </a:lnTo>
                  <a:lnTo>
                    <a:pt x="360" y="723"/>
                  </a:lnTo>
                  <a:lnTo>
                    <a:pt x="349" y="737"/>
                  </a:lnTo>
                  <a:lnTo>
                    <a:pt x="338" y="749"/>
                  </a:lnTo>
                  <a:lnTo>
                    <a:pt x="325" y="761"/>
                  </a:lnTo>
                  <a:lnTo>
                    <a:pt x="311" y="772"/>
                  </a:lnTo>
                  <a:lnTo>
                    <a:pt x="296" y="781"/>
                  </a:lnTo>
                  <a:lnTo>
                    <a:pt x="280" y="788"/>
                  </a:lnTo>
                  <a:lnTo>
                    <a:pt x="264" y="795"/>
                  </a:lnTo>
                  <a:lnTo>
                    <a:pt x="247" y="799"/>
                  </a:lnTo>
                  <a:lnTo>
                    <a:pt x="229" y="802"/>
                  </a:lnTo>
                  <a:lnTo>
                    <a:pt x="211" y="802"/>
                  </a:lnTo>
                  <a:lnTo>
                    <a:pt x="192" y="802"/>
                  </a:lnTo>
                  <a:lnTo>
                    <a:pt x="174" y="799"/>
                  </a:lnTo>
                  <a:lnTo>
                    <a:pt x="157" y="795"/>
                  </a:lnTo>
                  <a:lnTo>
                    <a:pt x="140" y="788"/>
                  </a:lnTo>
                  <a:lnTo>
                    <a:pt x="125" y="781"/>
                  </a:lnTo>
                  <a:lnTo>
                    <a:pt x="110" y="772"/>
                  </a:lnTo>
                  <a:lnTo>
                    <a:pt x="96" y="761"/>
                  </a:lnTo>
                  <a:lnTo>
                    <a:pt x="83" y="749"/>
                  </a:lnTo>
                  <a:lnTo>
                    <a:pt x="71" y="737"/>
                  </a:lnTo>
                  <a:lnTo>
                    <a:pt x="60" y="723"/>
                  </a:lnTo>
                  <a:lnTo>
                    <a:pt x="52" y="708"/>
                  </a:lnTo>
                  <a:lnTo>
                    <a:pt x="44" y="693"/>
                  </a:lnTo>
                  <a:lnTo>
                    <a:pt x="38" y="676"/>
                  </a:lnTo>
                  <a:lnTo>
                    <a:pt x="34" y="658"/>
                  </a:lnTo>
                  <a:lnTo>
                    <a:pt x="30" y="640"/>
                  </a:lnTo>
                  <a:lnTo>
                    <a:pt x="30" y="622"/>
                  </a:lnTo>
                  <a:lnTo>
                    <a:pt x="30" y="609"/>
                  </a:lnTo>
                  <a:lnTo>
                    <a:pt x="33" y="595"/>
                  </a:lnTo>
                  <a:lnTo>
                    <a:pt x="35" y="582"/>
                  </a:lnTo>
                  <a:lnTo>
                    <a:pt x="38" y="569"/>
                  </a:lnTo>
                  <a:lnTo>
                    <a:pt x="42" y="556"/>
                  </a:lnTo>
                  <a:lnTo>
                    <a:pt x="48" y="545"/>
                  </a:lnTo>
                  <a:lnTo>
                    <a:pt x="53" y="534"/>
                  </a:lnTo>
                  <a:lnTo>
                    <a:pt x="60" y="522"/>
                  </a:lnTo>
                  <a:lnTo>
                    <a:pt x="77" y="505"/>
                  </a:lnTo>
                  <a:lnTo>
                    <a:pt x="94" y="489"/>
                  </a:lnTo>
                  <a:lnTo>
                    <a:pt x="103" y="481"/>
                  </a:lnTo>
                  <a:lnTo>
                    <a:pt x="112" y="475"/>
                  </a:lnTo>
                  <a:lnTo>
                    <a:pt x="121" y="470"/>
                  </a:lnTo>
                  <a:lnTo>
                    <a:pt x="130" y="464"/>
                  </a:lnTo>
                  <a:lnTo>
                    <a:pt x="139" y="459"/>
                  </a:lnTo>
                  <a:lnTo>
                    <a:pt x="148" y="456"/>
                  </a:lnTo>
                  <a:lnTo>
                    <a:pt x="158" y="451"/>
                  </a:lnTo>
                  <a:lnTo>
                    <a:pt x="168" y="449"/>
                  </a:lnTo>
                  <a:lnTo>
                    <a:pt x="177" y="447"/>
                  </a:lnTo>
                  <a:lnTo>
                    <a:pt x="187" y="445"/>
                  </a:lnTo>
                  <a:lnTo>
                    <a:pt x="197" y="444"/>
                  </a:lnTo>
                  <a:lnTo>
                    <a:pt x="206" y="444"/>
                  </a:lnTo>
                  <a:lnTo>
                    <a:pt x="216" y="444"/>
                  </a:lnTo>
                  <a:lnTo>
                    <a:pt x="225" y="445"/>
                  </a:lnTo>
                  <a:lnTo>
                    <a:pt x="234" y="446"/>
                  </a:lnTo>
                  <a:lnTo>
                    <a:pt x="243" y="448"/>
                  </a:lnTo>
                  <a:lnTo>
                    <a:pt x="260" y="454"/>
                  </a:lnTo>
                  <a:lnTo>
                    <a:pt x="277" y="460"/>
                  </a:lnTo>
                  <a:lnTo>
                    <a:pt x="293" y="469"/>
                  </a:lnTo>
                  <a:lnTo>
                    <a:pt x="308" y="479"/>
                  </a:lnTo>
                  <a:lnTo>
                    <a:pt x="322" y="490"/>
                  </a:lnTo>
                  <a:lnTo>
                    <a:pt x="336" y="503"/>
                  </a:lnTo>
                  <a:lnTo>
                    <a:pt x="348" y="517"/>
                  </a:lnTo>
                  <a:lnTo>
                    <a:pt x="359" y="531"/>
                  </a:lnTo>
                  <a:lnTo>
                    <a:pt x="368" y="546"/>
                  </a:lnTo>
                  <a:lnTo>
                    <a:pt x="376" y="561"/>
                  </a:lnTo>
                  <a:lnTo>
                    <a:pt x="382" y="576"/>
                  </a:lnTo>
                  <a:lnTo>
                    <a:pt x="386" y="592"/>
                  </a:lnTo>
                  <a:lnTo>
                    <a:pt x="390" y="607"/>
                  </a:lnTo>
                  <a:lnTo>
                    <a:pt x="391" y="622"/>
                  </a:lnTo>
                  <a:lnTo>
                    <a:pt x="391" y="622"/>
                  </a:lnTo>
                  <a:close/>
                  <a:moveTo>
                    <a:pt x="343" y="0"/>
                  </a:moveTo>
                  <a:lnTo>
                    <a:pt x="332" y="0"/>
                  </a:lnTo>
                  <a:lnTo>
                    <a:pt x="321" y="2"/>
                  </a:lnTo>
                  <a:lnTo>
                    <a:pt x="310" y="4"/>
                  </a:lnTo>
                  <a:lnTo>
                    <a:pt x="301" y="6"/>
                  </a:lnTo>
                  <a:lnTo>
                    <a:pt x="292" y="11"/>
                  </a:lnTo>
                  <a:lnTo>
                    <a:pt x="284" y="15"/>
                  </a:lnTo>
                  <a:lnTo>
                    <a:pt x="276" y="20"/>
                  </a:lnTo>
                  <a:lnTo>
                    <a:pt x="270" y="26"/>
                  </a:lnTo>
                  <a:lnTo>
                    <a:pt x="267" y="28"/>
                  </a:lnTo>
                  <a:lnTo>
                    <a:pt x="266" y="31"/>
                  </a:lnTo>
                  <a:lnTo>
                    <a:pt x="213" y="178"/>
                  </a:lnTo>
                  <a:lnTo>
                    <a:pt x="155" y="236"/>
                  </a:lnTo>
                  <a:lnTo>
                    <a:pt x="153" y="238"/>
                  </a:lnTo>
                  <a:lnTo>
                    <a:pt x="152" y="240"/>
                  </a:lnTo>
                  <a:lnTo>
                    <a:pt x="31" y="510"/>
                  </a:lnTo>
                  <a:lnTo>
                    <a:pt x="31" y="513"/>
                  </a:lnTo>
                  <a:lnTo>
                    <a:pt x="30" y="514"/>
                  </a:lnTo>
                  <a:lnTo>
                    <a:pt x="24" y="525"/>
                  </a:lnTo>
                  <a:lnTo>
                    <a:pt x="18" y="538"/>
                  </a:lnTo>
                  <a:lnTo>
                    <a:pt x="12" y="551"/>
                  </a:lnTo>
                  <a:lnTo>
                    <a:pt x="8" y="565"/>
                  </a:lnTo>
                  <a:lnTo>
                    <a:pt x="5" y="579"/>
                  </a:lnTo>
                  <a:lnTo>
                    <a:pt x="3" y="593"/>
                  </a:lnTo>
                  <a:lnTo>
                    <a:pt x="0" y="607"/>
                  </a:lnTo>
                  <a:lnTo>
                    <a:pt x="0" y="622"/>
                  </a:lnTo>
                  <a:lnTo>
                    <a:pt x="0" y="633"/>
                  </a:lnTo>
                  <a:lnTo>
                    <a:pt x="1" y="643"/>
                  </a:lnTo>
                  <a:lnTo>
                    <a:pt x="3" y="654"/>
                  </a:lnTo>
                  <a:lnTo>
                    <a:pt x="5" y="665"/>
                  </a:lnTo>
                  <a:lnTo>
                    <a:pt x="9" y="685"/>
                  </a:lnTo>
                  <a:lnTo>
                    <a:pt x="16" y="704"/>
                  </a:lnTo>
                  <a:lnTo>
                    <a:pt x="25" y="723"/>
                  </a:lnTo>
                  <a:lnTo>
                    <a:pt x="36" y="740"/>
                  </a:lnTo>
                  <a:lnTo>
                    <a:pt x="48" y="756"/>
                  </a:lnTo>
                  <a:lnTo>
                    <a:pt x="62" y="771"/>
                  </a:lnTo>
                  <a:lnTo>
                    <a:pt x="77" y="785"/>
                  </a:lnTo>
                  <a:lnTo>
                    <a:pt x="93" y="797"/>
                  </a:lnTo>
                  <a:lnTo>
                    <a:pt x="110" y="807"/>
                  </a:lnTo>
                  <a:lnTo>
                    <a:pt x="128" y="816"/>
                  </a:lnTo>
                  <a:lnTo>
                    <a:pt x="147" y="823"/>
                  </a:lnTo>
                  <a:lnTo>
                    <a:pt x="168" y="828"/>
                  </a:lnTo>
                  <a:lnTo>
                    <a:pt x="178" y="830"/>
                  </a:lnTo>
                  <a:lnTo>
                    <a:pt x="189" y="831"/>
                  </a:lnTo>
                  <a:lnTo>
                    <a:pt x="200" y="832"/>
                  </a:lnTo>
                  <a:lnTo>
                    <a:pt x="211" y="832"/>
                  </a:lnTo>
                  <a:lnTo>
                    <a:pt x="232" y="831"/>
                  </a:lnTo>
                  <a:lnTo>
                    <a:pt x="252" y="829"/>
                  </a:lnTo>
                  <a:lnTo>
                    <a:pt x="272" y="823"/>
                  </a:lnTo>
                  <a:lnTo>
                    <a:pt x="291" y="816"/>
                  </a:lnTo>
                  <a:lnTo>
                    <a:pt x="309" y="807"/>
                  </a:lnTo>
                  <a:lnTo>
                    <a:pt x="326" y="798"/>
                  </a:lnTo>
                  <a:lnTo>
                    <a:pt x="343" y="786"/>
                  </a:lnTo>
                  <a:lnTo>
                    <a:pt x="358" y="772"/>
                  </a:lnTo>
                  <a:lnTo>
                    <a:pt x="370" y="758"/>
                  </a:lnTo>
                  <a:lnTo>
                    <a:pt x="383" y="742"/>
                  </a:lnTo>
                  <a:lnTo>
                    <a:pt x="394" y="725"/>
                  </a:lnTo>
                  <a:lnTo>
                    <a:pt x="403" y="708"/>
                  </a:lnTo>
                  <a:lnTo>
                    <a:pt x="410" y="688"/>
                  </a:lnTo>
                  <a:lnTo>
                    <a:pt x="415" y="669"/>
                  </a:lnTo>
                  <a:lnTo>
                    <a:pt x="419" y="648"/>
                  </a:lnTo>
                  <a:lnTo>
                    <a:pt x="421" y="627"/>
                  </a:lnTo>
                  <a:lnTo>
                    <a:pt x="421" y="626"/>
                  </a:lnTo>
                  <a:lnTo>
                    <a:pt x="421" y="626"/>
                  </a:lnTo>
                  <a:lnTo>
                    <a:pt x="421" y="293"/>
                  </a:lnTo>
                  <a:lnTo>
                    <a:pt x="398" y="297"/>
                  </a:lnTo>
                  <a:lnTo>
                    <a:pt x="377" y="301"/>
                  </a:lnTo>
                  <a:lnTo>
                    <a:pt x="360" y="308"/>
                  </a:lnTo>
                  <a:lnTo>
                    <a:pt x="344" y="315"/>
                  </a:lnTo>
                  <a:lnTo>
                    <a:pt x="337" y="320"/>
                  </a:lnTo>
                  <a:lnTo>
                    <a:pt x="332" y="324"/>
                  </a:lnTo>
                  <a:lnTo>
                    <a:pt x="328" y="328"/>
                  </a:lnTo>
                  <a:lnTo>
                    <a:pt x="323" y="333"/>
                  </a:lnTo>
                  <a:lnTo>
                    <a:pt x="320" y="338"/>
                  </a:lnTo>
                  <a:lnTo>
                    <a:pt x="318" y="342"/>
                  </a:lnTo>
                  <a:lnTo>
                    <a:pt x="316" y="347"/>
                  </a:lnTo>
                  <a:lnTo>
                    <a:pt x="316" y="352"/>
                  </a:lnTo>
                  <a:lnTo>
                    <a:pt x="316" y="355"/>
                  </a:lnTo>
                  <a:lnTo>
                    <a:pt x="315" y="358"/>
                  </a:lnTo>
                  <a:lnTo>
                    <a:pt x="312" y="360"/>
                  </a:lnTo>
                  <a:lnTo>
                    <a:pt x="311" y="362"/>
                  </a:lnTo>
                  <a:lnTo>
                    <a:pt x="309" y="365"/>
                  </a:lnTo>
                  <a:lnTo>
                    <a:pt x="306" y="366"/>
                  </a:lnTo>
                  <a:lnTo>
                    <a:pt x="304" y="367"/>
                  </a:lnTo>
                  <a:lnTo>
                    <a:pt x="301" y="367"/>
                  </a:lnTo>
                  <a:lnTo>
                    <a:pt x="297" y="367"/>
                  </a:lnTo>
                  <a:lnTo>
                    <a:pt x="294" y="366"/>
                  </a:lnTo>
                  <a:lnTo>
                    <a:pt x="292" y="365"/>
                  </a:lnTo>
                  <a:lnTo>
                    <a:pt x="290" y="362"/>
                  </a:lnTo>
                  <a:lnTo>
                    <a:pt x="288" y="360"/>
                  </a:lnTo>
                  <a:lnTo>
                    <a:pt x="287" y="358"/>
                  </a:lnTo>
                  <a:lnTo>
                    <a:pt x="286" y="355"/>
                  </a:lnTo>
                  <a:lnTo>
                    <a:pt x="286" y="352"/>
                  </a:lnTo>
                  <a:lnTo>
                    <a:pt x="286" y="343"/>
                  </a:lnTo>
                  <a:lnTo>
                    <a:pt x="288" y="336"/>
                  </a:lnTo>
                  <a:lnTo>
                    <a:pt x="291" y="327"/>
                  </a:lnTo>
                  <a:lnTo>
                    <a:pt x="295" y="320"/>
                  </a:lnTo>
                  <a:lnTo>
                    <a:pt x="301" y="312"/>
                  </a:lnTo>
                  <a:lnTo>
                    <a:pt x="307" y="306"/>
                  </a:lnTo>
                  <a:lnTo>
                    <a:pt x="315" y="299"/>
                  </a:lnTo>
                  <a:lnTo>
                    <a:pt x="323" y="293"/>
                  </a:lnTo>
                  <a:lnTo>
                    <a:pt x="333" y="287"/>
                  </a:lnTo>
                  <a:lnTo>
                    <a:pt x="344" y="282"/>
                  </a:lnTo>
                  <a:lnTo>
                    <a:pt x="354" y="278"/>
                  </a:lnTo>
                  <a:lnTo>
                    <a:pt x="366" y="273"/>
                  </a:lnTo>
                  <a:lnTo>
                    <a:pt x="379" y="270"/>
                  </a:lnTo>
                  <a:lnTo>
                    <a:pt x="392" y="267"/>
                  </a:lnTo>
                  <a:lnTo>
                    <a:pt x="406" y="265"/>
                  </a:lnTo>
                  <a:lnTo>
                    <a:pt x="421" y="263"/>
                  </a:lnTo>
                  <a:lnTo>
                    <a:pt x="421" y="36"/>
                  </a:lnTo>
                  <a:lnTo>
                    <a:pt x="421" y="33"/>
                  </a:lnTo>
                  <a:lnTo>
                    <a:pt x="420" y="31"/>
                  </a:lnTo>
                  <a:lnTo>
                    <a:pt x="419" y="28"/>
                  </a:lnTo>
                  <a:lnTo>
                    <a:pt x="417" y="26"/>
                  </a:lnTo>
                  <a:lnTo>
                    <a:pt x="410" y="20"/>
                  </a:lnTo>
                  <a:lnTo>
                    <a:pt x="403" y="15"/>
                  </a:lnTo>
                  <a:lnTo>
                    <a:pt x="394" y="11"/>
                  </a:lnTo>
                  <a:lnTo>
                    <a:pt x="384" y="6"/>
                  </a:lnTo>
                  <a:lnTo>
                    <a:pt x="375" y="4"/>
                  </a:lnTo>
                  <a:lnTo>
                    <a:pt x="365" y="2"/>
                  </a:lnTo>
                  <a:lnTo>
                    <a:pt x="354" y="0"/>
                  </a:lnTo>
                  <a:lnTo>
                    <a:pt x="343" y="0"/>
                  </a:lnTo>
                  <a:lnTo>
                    <a:pt x="3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3861"/>
            <p:cNvSpPr>
              <a:spLocks/>
            </p:cNvSpPr>
            <p:nvPr/>
          </p:nvSpPr>
          <p:spPr bwMode="auto">
            <a:xfrm>
              <a:off x="9902825" y="2659063"/>
              <a:ext cx="46038" cy="46038"/>
            </a:xfrm>
            <a:custGeom>
              <a:avLst/>
              <a:gdLst>
                <a:gd name="T0" fmla="*/ 2 w 144"/>
                <a:gd name="T1" fmla="*/ 132 h 143"/>
                <a:gd name="T2" fmla="*/ 4 w 144"/>
                <a:gd name="T3" fmla="*/ 137 h 143"/>
                <a:gd name="T4" fmla="*/ 7 w 144"/>
                <a:gd name="T5" fmla="*/ 140 h 143"/>
                <a:gd name="T6" fmla="*/ 12 w 144"/>
                <a:gd name="T7" fmla="*/ 143 h 143"/>
                <a:gd name="T8" fmla="*/ 19 w 144"/>
                <a:gd name="T9" fmla="*/ 143 h 143"/>
                <a:gd name="T10" fmla="*/ 24 w 144"/>
                <a:gd name="T11" fmla="*/ 140 h 143"/>
                <a:gd name="T12" fmla="*/ 28 w 144"/>
                <a:gd name="T13" fmla="*/ 137 h 143"/>
                <a:gd name="T14" fmla="*/ 31 w 144"/>
                <a:gd name="T15" fmla="*/ 132 h 143"/>
                <a:gd name="T16" fmla="*/ 32 w 144"/>
                <a:gd name="T17" fmla="*/ 118 h 143"/>
                <a:gd name="T18" fmla="*/ 35 w 144"/>
                <a:gd name="T19" fmla="*/ 98 h 143"/>
                <a:gd name="T20" fmla="*/ 42 w 144"/>
                <a:gd name="T21" fmla="*/ 81 h 143"/>
                <a:gd name="T22" fmla="*/ 53 w 144"/>
                <a:gd name="T23" fmla="*/ 65 h 143"/>
                <a:gd name="T24" fmla="*/ 67 w 144"/>
                <a:gd name="T25" fmla="*/ 52 h 143"/>
                <a:gd name="T26" fmla="*/ 82 w 144"/>
                <a:gd name="T27" fmla="*/ 41 h 143"/>
                <a:gd name="T28" fmla="*/ 100 w 144"/>
                <a:gd name="T29" fmla="*/ 34 h 143"/>
                <a:gd name="T30" fmla="*/ 120 w 144"/>
                <a:gd name="T31" fmla="*/ 30 h 143"/>
                <a:gd name="T32" fmla="*/ 132 w 144"/>
                <a:gd name="T33" fmla="*/ 30 h 143"/>
                <a:gd name="T34" fmla="*/ 138 w 144"/>
                <a:gd name="T35" fmla="*/ 26 h 143"/>
                <a:gd name="T36" fmla="*/ 142 w 144"/>
                <a:gd name="T37" fmla="*/ 23 h 143"/>
                <a:gd name="T38" fmla="*/ 144 w 144"/>
                <a:gd name="T39" fmla="*/ 18 h 143"/>
                <a:gd name="T40" fmla="*/ 144 w 144"/>
                <a:gd name="T41" fmla="*/ 11 h 143"/>
                <a:gd name="T42" fmla="*/ 142 w 144"/>
                <a:gd name="T43" fmla="*/ 6 h 143"/>
                <a:gd name="T44" fmla="*/ 138 w 144"/>
                <a:gd name="T45" fmla="*/ 2 h 143"/>
                <a:gd name="T46" fmla="*/ 132 w 144"/>
                <a:gd name="T47" fmla="*/ 0 h 143"/>
                <a:gd name="T48" fmla="*/ 116 w 144"/>
                <a:gd name="T49" fmla="*/ 0 h 143"/>
                <a:gd name="T50" fmla="*/ 92 w 144"/>
                <a:gd name="T51" fmla="*/ 5 h 143"/>
                <a:gd name="T52" fmla="*/ 68 w 144"/>
                <a:gd name="T53" fmla="*/ 15 h 143"/>
                <a:gd name="T54" fmla="*/ 48 w 144"/>
                <a:gd name="T55" fmla="*/ 29 h 143"/>
                <a:gd name="T56" fmla="*/ 31 w 144"/>
                <a:gd name="T57" fmla="*/ 46 h 143"/>
                <a:gd name="T58" fmla="*/ 17 w 144"/>
                <a:gd name="T59" fmla="*/ 67 h 143"/>
                <a:gd name="T60" fmla="*/ 7 w 144"/>
                <a:gd name="T61" fmla="*/ 90 h 143"/>
                <a:gd name="T62" fmla="*/ 2 w 144"/>
                <a:gd name="T63" fmla="*/ 11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4" h="143">
                  <a:moveTo>
                    <a:pt x="0" y="128"/>
                  </a:moveTo>
                  <a:lnTo>
                    <a:pt x="2" y="132"/>
                  </a:lnTo>
                  <a:lnTo>
                    <a:pt x="2" y="134"/>
                  </a:lnTo>
                  <a:lnTo>
                    <a:pt x="4" y="137"/>
                  </a:lnTo>
                  <a:lnTo>
                    <a:pt x="5" y="139"/>
                  </a:lnTo>
                  <a:lnTo>
                    <a:pt x="7" y="140"/>
                  </a:lnTo>
                  <a:lnTo>
                    <a:pt x="10" y="142"/>
                  </a:lnTo>
                  <a:lnTo>
                    <a:pt x="12" y="143"/>
                  </a:lnTo>
                  <a:lnTo>
                    <a:pt x="15" y="143"/>
                  </a:lnTo>
                  <a:lnTo>
                    <a:pt x="19" y="143"/>
                  </a:lnTo>
                  <a:lnTo>
                    <a:pt x="22" y="142"/>
                  </a:lnTo>
                  <a:lnTo>
                    <a:pt x="24" y="140"/>
                  </a:lnTo>
                  <a:lnTo>
                    <a:pt x="26" y="139"/>
                  </a:lnTo>
                  <a:lnTo>
                    <a:pt x="28" y="137"/>
                  </a:lnTo>
                  <a:lnTo>
                    <a:pt x="29" y="134"/>
                  </a:lnTo>
                  <a:lnTo>
                    <a:pt x="31" y="132"/>
                  </a:lnTo>
                  <a:lnTo>
                    <a:pt x="31" y="128"/>
                  </a:lnTo>
                  <a:lnTo>
                    <a:pt x="32" y="118"/>
                  </a:lnTo>
                  <a:lnTo>
                    <a:pt x="33" y="108"/>
                  </a:lnTo>
                  <a:lnTo>
                    <a:pt x="35" y="98"/>
                  </a:lnTo>
                  <a:lnTo>
                    <a:pt x="39" y="90"/>
                  </a:lnTo>
                  <a:lnTo>
                    <a:pt x="42" y="81"/>
                  </a:lnTo>
                  <a:lnTo>
                    <a:pt x="48" y="73"/>
                  </a:lnTo>
                  <a:lnTo>
                    <a:pt x="53" y="65"/>
                  </a:lnTo>
                  <a:lnTo>
                    <a:pt x="59" y="59"/>
                  </a:lnTo>
                  <a:lnTo>
                    <a:pt x="67" y="52"/>
                  </a:lnTo>
                  <a:lnTo>
                    <a:pt x="74" y="47"/>
                  </a:lnTo>
                  <a:lnTo>
                    <a:pt x="82" y="41"/>
                  </a:lnTo>
                  <a:lnTo>
                    <a:pt x="92" y="37"/>
                  </a:lnTo>
                  <a:lnTo>
                    <a:pt x="100" y="34"/>
                  </a:lnTo>
                  <a:lnTo>
                    <a:pt x="110" y="32"/>
                  </a:lnTo>
                  <a:lnTo>
                    <a:pt x="120" y="30"/>
                  </a:lnTo>
                  <a:lnTo>
                    <a:pt x="129" y="30"/>
                  </a:lnTo>
                  <a:lnTo>
                    <a:pt x="132" y="30"/>
                  </a:lnTo>
                  <a:lnTo>
                    <a:pt x="136" y="29"/>
                  </a:lnTo>
                  <a:lnTo>
                    <a:pt x="138" y="26"/>
                  </a:lnTo>
                  <a:lnTo>
                    <a:pt x="140" y="25"/>
                  </a:lnTo>
                  <a:lnTo>
                    <a:pt x="142" y="23"/>
                  </a:lnTo>
                  <a:lnTo>
                    <a:pt x="143" y="20"/>
                  </a:lnTo>
                  <a:lnTo>
                    <a:pt x="144" y="18"/>
                  </a:lnTo>
                  <a:lnTo>
                    <a:pt x="144" y="15"/>
                  </a:lnTo>
                  <a:lnTo>
                    <a:pt x="144" y="11"/>
                  </a:lnTo>
                  <a:lnTo>
                    <a:pt x="143" y="8"/>
                  </a:lnTo>
                  <a:lnTo>
                    <a:pt x="142" y="6"/>
                  </a:lnTo>
                  <a:lnTo>
                    <a:pt x="140" y="4"/>
                  </a:lnTo>
                  <a:lnTo>
                    <a:pt x="138" y="2"/>
                  </a:lnTo>
                  <a:lnTo>
                    <a:pt x="136" y="1"/>
                  </a:lnTo>
                  <a:lnTo>
                    <a:pt x="132" y="0"/>
                  </a:lnTo>
                  <a:lnTo>
                    <a:pt x="129" y="0"/>
                  </a:lnTo>
                  <a:lnTo>
                    <a:pt x="116" y="0"/>
                  </a:lnTo>
                  <a:lnTo>
                    <a:pt x="103" y="2"/>
                  </a:lnTo>
                  <a:lnTo>
                    <a:pt x="92" y="5"/>
                  </a:lnTo>
                  <a:lnTo>
                    <a:pt x="80" y="9"/>
                  </a:lnTo>
                  <a:lnTo>
                    <a:pt x="68" y="15"/>
                  </a:lnTo>
                  <a:lnTo>
                    <a:pt x="57" y="21"/>
                  </a:lnTo>
                  <a:lnTo>
                    <a:pt x="48" y="29"/>
                  </a:lnTo>
                  <a:lnTo>
                    <a:pt x="38" y="37"/>
                  </a:lnTo>
                  <a:lnTo>
                    <a:pt x="31" y="46"/>
                  </a:lnTo>
                  <a:lnTo>
                    <a:pt x="23" y="56"/>
                  </a:lnTo>
                  <a:lnTo>
                    <a:pt x="17" y="67"/>
                  </a:lnTo>
                  <a:lnTo>
                    <a:pt x="11" y="78"/>
                  </a:lnTo>
                  <a:lnTo>
                    <a:pt x="7" y="90"/>
                  </a:lnTo>
                  <a:lnTo>
                    <a:pt x="4" y="103"/>
                  </a:lnTo>
                  <a:lnTo>
                    <a:pt x="2" y="115"/>
                  </a:lnTo>
                  <a:lnTo>
                    <a:pt x="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3862"/>
            <p:cNvSpPr>
              <a:spLocks/>
            </p:cNvSpPr>
            <p:nvPr/>
          </p:nvSpPr>
          <p:spPr bwMode="auto">
            <a:xfrm>
              <a:off x="10059988" y="2659063"/>
              <a:ext cx="44450" cy="46038"/>
            </a:xfrm>
            <a:custGeom>
              <a:avLst/>
              <a:gdLst>
                <a:gd name="T0" fmla="*/ 115 w 144"/>
                <a:gd name="T1" fmla="*/ 0 h 143"/>
                <a:gd name="T2" fmla="*/ 90 w 144"/>
                <a:gd name="T3" fmla="*/ 5 h 143"/>
                <a:gd name="T4" fmla="*/ 66 w 144"/>
                <a:gd name="T5" fmla="*/ 15 h 143"/>
                <a:gd name="T6" fmla="*/ 46 w 144"/>
                <a:gd name="T7" fmla="*/ 29 h 143"/>
                <a:gd name="T8" fmla="*/ 29 w 144"/>
                <a:gd name="T9" fmla="*/ 46 h 143"/>
                <a:gd name="T10" fmla="*/ 15 w 144"/>
                <a:gd name="T11" fmla="*/ 67 h 143"/>
                <a:gd name="T12" fmla="*/ 5 w 144"/>
                <a:gd name="T13" fmla="*/ 90 h 143"/>
                <a:gd name="T14" fmla="*/ 0 w 144"/>
                <a:gd name="T15" fmla="*/ 115 h 143"/>
                <a:gd name="T16" fmla="*/ 0 w 144"/>
                <a:gd name="T17" fmla="*/ 132 h 143"/>
                <a:gd name="T18" fmla="*/ 2 w 144"/>
                <a:gd name="T19" fmla="*/ 137 h 143"/>
                <a:gd name="T20" fmla="*/ 6 w 144"/>
                <a:gd name="T21" fmla="*/ 140 h 143"/>
                <a:gd name="T22" fmla="*/ 12 w 144"/>
                <a:gd name="T23" fmla="*/ 143 h 143"/>
                <a:gd name="T24" fmla="*/ 17 w 144"/>
                <a:gd name="T25" fmla="*/ 143 h 143"/>
                <a:gd name="T26" fmla="*/ 22 w 144"/>
                <a:gd name="T27" fmla="*/ 140 h 143"/>
                <a:gd name="T28" fmla="*/ 27 w 144"/>
                <a:gd name="T29" fmla="*/ 137 h 143"/>
                <a:gd name="T30" fmla="*/ 29 w 144"/>
                <a:gd name="T31" fmla="*/ 132 h 143"/>
                <a:gd name="T32" fmla="*/ 30 w 144"/>
                <a:gd name="T33" fmla="*/ 118 h 143"/>
                <a:gd name="T34" fmla="*/ 34 w 144"/>
                <a:gd name="T35" fmla="*/ 98 h 143"/>
                <a:gd name="T36" fmla="*/ 42 w 144"/>
                <a:gd name="T37" fmla="*/ 81 h 143"/>
                <a:gd name="T38" fmla="*/ 52 w 144"/>
                <a:gd name="T39" fmla="*/ 65 h 143"/>
                <a:gd name="T40" fmla="*/ 65 w 144"/>
                <a:gd name="T41" fmla="*/ 52 h 143"/>
                <a:gd name="T42" fmla="*/ 81 w 144"/>
                <a:gd name="T43" fmla="*/ 41 h 143"/>
                <a:gd name="T44" fmla="*/ 98 w 144"/>
                <a:gd name="T45" fmla="*/ 34 h 143"/>
                <a:gd name="T46" fmla="*/ 118 w 144"/>
                <a:gd name="T47" fmla="*/ 30 h 143"/>
                <a:gd name="T48" fmla="*/ 131 w 144"/>
                <a:gd name="T49" fmla="*/ 30 h 143"/>
                <a:gd name="T50" fmla="*/ 136 w 144"/>
                <a:gd name="T51" fmla="*/ 26 h 143"/>
                <a:gd name="T52" fmla="*/ 140 w 144"/>
                <a:gd name="T53" fmla="*/ 23 h 143"/>
                <a:gd name="T54" fmla="*/ 142 w 144"/>
                <a:gd name="T55" fmla="*/ 18 h 143"/>
                <a:gd name="T56" fmla="*/ 142 w 144"/>
                <a:gd name="T57" fmla="*/ 11 h 143"/>
                <a:gd name="T58" fmla="*/ 140 w 144"/>
                <a:gd name="T59" fmla="*/ 6 h 143"/>
                <a:gd name="T60" fmla="*/ 136 w 144"/>
                <a:gd name="T61" fmla="*/ 2 h 143"/>
                <a:gd name="T62" fmla="*/ 131 w 144"/>
                <a:gd name="T63" fmla="*/ 0 h 143"/>
                <a:gd name="T64" fmla="*/ 129 w 144"/>
                <a:gd name="T6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4" h="143">
                  <a:moveTo>
                    <a:pt x="129" y="0"/>
                  </a:moveTo>
                  <a:lnTo>
                    <a:pt x="115" y="0"/>
                  </a:lnTo>
                  <a:lnTo>
                    <a:pt x="102" y="2"/>
                  </a:lnTo>
                  <a:lnTo>
                    <a:pt x="90" y="5"/>
                  </a:lnTo>
                  <a:lnTo>
                    <a:pt x="78" y="9"/>
                  </a:lnTo>
                  <a:lnTo>
                    <a:pt x="66" y="15"/>
                  </a:lnTo>
                  <a:lnTo>
                    <a:pt x="57" y="21"/>
                  </a:lnTo>
                  <a:lnTo>
                    <a:pt x="46" y="29"/>
                  </a:lnTo>
                  <a:lnTo>
                    <a:pt x="37" y="37"/>
                  </a:lnTo>
                  <a:lnTo>
                    <a:pt x="29" y="46"/>
                  </a:lnTo>
                  <a:lnTo>
                    <a:pt x="21" y="56"/>
                  </a:lnTo>
                  <a:lnTo>
                    <a:pt x="15" y="67"/>
                  </a:lnTo>
                  <a:lnTo>
                    <a:pt x="9" y="78"/>
                  </a:lnTo>
                  <a:lnTo>
                    <a:pt x="5" y="90"/>
                  </a:lnTo>
                  <a:lnTo>
                    <a:pt x="2" y="103"/>
                  </a:lnTo>
                  <a:lnTo>
                    <a:pt x="0" y="115"/>
                  </a:lnTo>
                  <a:lnTo>
                    <a:pt x="0" y="128"/>
                  </a:lnTo>
                  <a:lnTo>
                    <a:pt x="0" y="132"/>
                  </a:lnTo>
                  <a:lnTo>
                    <a:pt x="1" y="134"/>
                  </a:lnTo>
                  <a:lnTo>
                    <a:pt x="2" y="137"/>
                  </a:lnTo>
                  <a:lnTo>
                    <a:pt x="4" y="139"/>
                  </a:lnTo>
                  <a:lnTo>
                    <a:pt x="6" y="140"/>
                  </a:lnTo>
                  <a:lnTo>
                    <a:pt x="8" y="142"/>
                  </a:lnTo>
                  <a:lnTo>
                    <a:pt x="12" y="143"/>
                  </a:lnTo>
                  <a:lnTo>
                    <a:pt x="15" y="143"/>
                  </a:lnTo>
                  <a:lnTo>
                    <a:pt x="17" y="143"/>
                  </a:lnTo>
                  <a:lnTo>
                    <a:pt x="20" y="142"/>
                  </a:lnTo>
                  <a:lnTo>
                    <a:pt x="22" y="140"/>
                  </a:lnTo>
                  <a:lnTo>
                    <a:pt x="24" y="139"/>
                  </a:lnTo>
                  <a:lnTo>
                    <a:pt x="27" y="137"/>
                  </a:lnTo>
                  <a:lnTo>
                    <a:pt x="28" y="134"/>
                  </a:lnTo>
                  <a:lnTo>
                    <a:pt x="29" y="132"/>
                  </a:lnTo>
                  <a:lnTo>
                    <a:pt x="30" y="128"/>
                  </a:lnTo>
                  <a:lnTo>
                    <a:pt x="30" y="118"/>
                  </a:lnTo>
                  <a:lnTo>
                    <a:pt x="31" y="108"/>
                  </a:lnTo>
                  <a:lnTo>
                    <a:pt x="34" y="98"/>
                  </a:lnTo>
                  <a:lnTo>
                    <a:pt x="37" y="90"/>
                  </a:lnTo>
                  <a:lnTo>
                    <a:pt x="42" y="81"/>
                  </a:lnTo>
                  <a:lnTo>
                    <a:pt x="46" y="73"/>
                  </a:lnTo>
                  <a:lnTo>
                    <a:pt x="52" y="65"/>
                  </a:lnTo>
                  <a:lnTo>
                    <a:pt x="59" y="59"/>
                  </a:lnTo>
                  <a:lnTo>
                    <a:pt x="65" y="52"/>
                  </a:lnTo>
                  <a:lnTo>
                    <a:pt x="73" y="47"/>
                  </a:lnTo>
                  <a:lnTo>
                    <a:pt x="81" y="41"/>
                  </a:lnTo>
                  <a:lnTo>
                    <a:pt x="90" y="37"/>
                  </a:lnTo>
                  <a:lnTo>
                    <a:pt x="98" y="34"/>
                  </a:lnTo>
                  <a:lnTo>
                    <a:pt x="108" y="32"/>
                  </a:lnTo>
                  <a:lnTo>
                    <a:pt x="118" y="30"/>
                  </a:lnTo>
                  <a:lnTo>
                    <a:pt x="129" y="30"/>
                  </a:lnTo>
                  <a:lnTo>
                    <a:pt x="131" y="30"/>
                  </a:lnTo>
                  <a:lnTo>
                    <a:pt x="134" y="29"/>
                  </a:lnTo>
                  <a:lnTo>
                    <a:pt x="136" y="26"/>
                  </a:lnTo>
                  <a:lnTo>
                    <a:pt x="138" y="25"/>
                  </a:lnTo>
                  <a:lnTo>
                    <a:pt x="140" y="23"/>
                  </a:lnTo>
                  <a:lnTo>
                    <a:pt x="141" y="20"/>
                  </a:lnTo>
                  <a:lnTo>
                    <a:pt x="142" y="18"/>
                  </a:lnTo>
                  <a:lnTo>
                    <a:pt x="144" y="15"/>
                  </a:lnTo>
                  <a:lnTo>
                    <a:pt x="142" y="11"/>
                  </a:lnTo>
                  <a:lnTo>
                    <a:pt x="141" y="8"/>
                  </a:lnTo>
                  <a:lnTo>
                    <a:pt x="140" y="6"/>
                  </a:lnTo>
                  <a:lnTo>
                    <a:pt x="138" y="4"/>
                  </a:lnTo>
                  <a:lnTo>
                    <a:pt x="136" y="2"/>
                  </a:lnTo>
                  <a:lnTo>
                    <a:pt x="134" y="1"/>
                  </a:lnTo>
                  <a:lnTo>
                    <a:pt x="131" y="0"/>
                  </a:lnTo>
                  <a:lnTo>
                    <a:pt x="129" y="0"/>
                  </a:lnTo>
                  <a:lnTo>
                    <a:pt x="1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0" name="Freeform 3091"/>
          <p:cNvSpPr>
            <a:spLocks noEditPoints="1"/>
          </p:cNvSpPr>
          <p:nvPr/>
        </p:nvSpPr>
        <p:spPr bwMode="auto">
          <a:xfrm>
            <a:off x="5923274" y="5329418"/>
            <a:ext cx="395049" cy="395049"/>
          </a:xfrm>
          <a:custGeom>
            <a:avLst/>
            <a:gdLst>
              <a:gd name="T0" fmla="*/ 175 w 360"/>
              <a:gd name="T1" fmla="*/ 322 h 359"/>
              <a:gd name="T2" fmla="*/ 166 w 360"/>
              <a:gd name="T3" fmla="*/ 319 h 359"/>
              <a:gd name="T4" fmla="*/ 161 w 360"/>
              <a:gd name="T5" fmla="*/ 313 h 359"/>
              <a:gd name="T6" fmla="*/ 157 w 360"/>
              <a:gd name="T7" fmla="*/ 303 h 359"/>
              <a:gd name="T8" fmla="*/ 157 w 360"/>
              <a:gd name="T9" fmla="*/ 294 h 359"/>
              <a:gd name="T10" fmla="*/ 161 w 360"/>
              <a:gd name="T11" fmla="*/ 286 h 359"/>
              <a:gd name="T12" fmla="*/ 166 w 360"/>
              <a:gd name="T13" fmla="*/ 280 h 359"/>
              <a:gd name="T14" fmla="*/ 175 w 360"/>
              <a:gd name="T15" fmla="*/ 276 h 359"/>
              <a:gd name="T16" fmla="*/ 184 w 360"/>
              <a:gd name="T17" fmla="*/ 276 h 359"/>
              <a:gd name="T18" fmla="*/ 194 w 360"/>
              <a:gd name="T19" fmla="*/ 280 h 359"/>
              <a:gd name="T20" fmla="*/ 200 w 360"/>
              <a:gd name="T21" fmla="*/ 286 h 359"/>
              <a:gd name="T22" fmla="*/ 203 w 360"/>
              <a:gd name="T23" fmla="*/ 294 h 359"/>
              <a:gd name="T24" fmla="*/ 203 w 360"/>
              <a:gd name="T25" fmla="*/ 303 h 359"/>
              <a:gd name="T26" fmla="*/ 200 w 360"/>
              <a:gd name="T27" fmla="*/ 313 h 359"/>
              <a:gd name="T28" fmla="*/ 194 w 360"/>
              <a:gd name="T29" fmla="*/ 319 h 359"/>
              <a:gd name="T30" fmla="*/ 184 w 360"/>
              <a:gd name="T31" fmla="*/ 322 h 359"/>
              <a:gd name="T32" fmla="*/ 168 w 360"/>
              <a:gd name="T33" fmla="*/ 140 h 359"/>
              <a:gd name="T34" fmla="*/ 171 w 360"/>
              <a:gd name="T35" fmla="*/ 132 h 359"/>
              <a:gd name="T36" fmla="*/ 180 w 360"/>
              <a:gd name="T37" fmla="*/ 128 h 359"/>
              <a:gd name="T38" fmla="*/ 188 w 360"/>
              <a:gd name="T39" fmla="*/ 132 h 359"/>
              <a:gd name="T40" fmla="*/ 191 w 360"/>
              <a:gd name="T41" fmla="*/ 140 h 359"/>
              <a:gd name="T42" fmla="*/ 191 w 360"/>
              <a:gd name="T43" fmla="*/ 244 h 359"/>
              <a:gd name="T44" fmla="*/ 184 w 360"/>
              <a:gd name="T45" fmla="*/ 250 h 359"/>
              <a:gd name="T46" fmla="*/ 175 w 360"/>
              <a:gd name="T47" fmla="*/ 250 h 359"/>
              <a:gd name="T48" fmla="*/ 169 w 360"/>
              <a:gd name="T49" fmla="*/ 244 h 359"/>
              <a:gd name="T50" fmla="*/ 168 w 360"/>
              <a:gd name="T51" fmla="*/ 140 h 359"/>
              <a:gd name="T52" fmla="*/ 190 w 360"/>
              <a:gd name="T53" fmla="*/ 6 h 359"/>
              <a:gd name="T54" fmla="*/ 187 w 360"/>
              <a:gd name="T55" fmla="*/ 1 h 359"/>
              <a:gd name="T56" fmla="*/ 180 w 360"/>
              <a:gd name="T57" fmla="*/ 0 h 359"/>
              <a:gd name="T58" fmla="*/ 174 w 360"/>
              <a:gd name="T59" fmla="*/ 1 h 359"/>
              <a:gd name="T60" fmla="*/ 169 w 360"/>
              <a:gd name="T61" fmla="*/ 6 h 359"/>
              <a:gd name="T62" fmla="*/ 1 w 360"/>
              <a:gd name="T63" fmla="*/ 344 h 359"/>
              <a:gd name="T64" fmla="*/ 1 w 360"/>
              <a:gd name="T65" fmla="*/ 351 h 359"/>
              <a:gd name="T66" fmla="*/ 4 w 360"/>
              <a:gd name="T67" fmla="*/ 356 h 359"/>
              <a:gd name="T68" fmla="*/ 9 w 360"/>
              <a:gd name="T69" fmla="*/ 358 h 359"/>
              <a:gd name="T70" fmla="*/ 347 w 360"/>
              <a:gd name="T71" fmla="*/ 359 h 359"/>
              <a:gd name="T72" fmla="*/ 348 w 360"/>
              <a:gd name="T73" fmla="*/ 359 h 359"/>
              <a:gd name="T74" fmla="*/ 357 w 360"/>
              <a:gd name="T75" fmla="*/ 356 h 359"/>
              <a:gd name="T76" fmla="*/ 360 w 360"/>
              <a:gd name="T77" fmla="*/ 347 h 359"/>
              <a:gd name="T78" fmla="*/ 358 w 360"/>
              <a:gd name="T79" fmla="*/ 340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60" h="359">
                <a:moveTo>
                  <a:pt x="180" y="322"/>
                </a:moveTo>
                <a:lnTo>
                  <a:pt x="175" y="322"/>
                </a:lnTo>
                <a:lnTo>
                  <a:pt x="171" y="321"/>
                </a:lnTo>
                <a:lnTo>
                  <a:pt x="166" y="319"/>
                </a:lnTo>
                <a:lnTo>
                  <a:pt x="163" y="316"/>
                </a:lnTo>
                <a:lnTo>
                  <a:pt x="161" y="313"/>
                </a:lnTo>
                <a:lnTo>
                  <a:pt x="158" y="308"/>
                </a:lnTo>
                <a:lnTo>
                  <a:pt x="157" y="303"/>
                </a:lnTo>
                <a:lnTo>
                  <a:pt x="156" y="299"/>
                </a:lnTo>
                <a:lnTo>
                  <a:pt x="157" y="294"/>
                </a:lnTo>
                <a:lnTo>
                  <a:pt x="158" y="290"/>
                </a:lnTo>
                <a:lnTo>
                  <a:pt x="161" y="286"/>
                </a:lnTo>
                <a:lnTo>
                  <a:pt x="163" y="282"/>
                </a:lnTo>
                <a:lnTo>
                  <a:pt x="166" y="280"/>
                </a:lnTo>
                <a:lnTo>
                  <a:pt x="171" y="277"/>
                </a:lnTo>
                <a:lnTo>
                  <a:pt x="175" y="276"/>
                </a:lnTo>
                <a:lnTo>
                  <a:pt x="180" y="275"/>
                </a:lnTo>
                <a:lnTo>
                  <a:pt x="184" y="276"/>
                </a:lnTo>
                <a:lnTo>
                  <a:pt x="189" y="277"/>
                </a:lnTo>
                <a:lnTo>
                  <a:pt x="194" y="280"/>
                </a:lnTo>
                <a:lnTo>
                  <a:pt x="197" y="282"/>
                </a:lnTo>
                <a:lnTo>
                  <a:pt x="200" y="286"/>
                </a:lnTo>
                <a:lnTo>
                  <a:pt x="202" y="290"/>
                </a:lnTo>
                <a:lnTo>
                  <a:pt x="203" y="294"/>
                </a:lnTo>
                <a:lnTo>
                  <a:pt x="205" y="299"/>
                </a:lnTo>
                <a:lnTo>
                  <a:pt x="203" y="303"/>
                </a:lnTo>
                <a:lnTo>
                  <a:pt x="202" y="308"/>
                </a:lnTo>
                <a:lnTo>
                  <a:pt x="200" y="313"/>
                </a:lnTo>
                <a:lnTo>
                  <a:pt x="197" y="316"/>
                </a:lnTo>
                <a:lnTo>
                  <a:pt x="194" y="319"/>
                </a:lnTo>
                <a:lnTo>
                  <a:pt x="189" y="321"/>
                </a:lnTo>
                <a:lnTo>
                  <a:pt x="184" y="322"/>
                </a:lnTo>
                <a:lnTo>
                  <a:pt x="180" y="322"/>
                </a:lnTo>
                <a:close/>
                <a:moveTo>
                  <a:pt x="168" y="140"/>
                </a:moveTo>
                <a:lnTo>
                  <a:pt x="169" y="136"/>
                </a:lnTo>
                <a:lnTo>
                  <a:pt x="171" y="132"/>
                </a:lnTo>
                <a:lnTo>
                  <a:pt x="175" y="130"/>
                </a:lnTo>
                <a:lnTo>
                  <a:pt x="180" y="128"/>
                </a:lnTo>
                <a:lnTo>
                  <a:pt x="184" y="130"/>
                </a:lnTo>
                <a:lnTo>
                  <a:pt x="188" y="132"/>
                </a:lnTo>
                <a:lnTo>
                  <a:pt x="191" y="136"/>
                </a:lnTo>
                <a:lnTo>
                  <a:pt x="191" y="140"/>
                </a:lnTo>
                <a:lnTo>
                  <a:pt x="191" y="239"/>
                </a:lnTo>
                <a:lnTo>
                  <a:pt x="191" y="244"/>
                </a:lnTo>
                <a:lnTo>
                  <a:pt x="188" y="247"/>
                </a:lnTo>
                <a:lnTo>
                  <a:pt x="184" y="250"/>
                </a:lnTo>
                <a:lnTo>
                  <a:pt x="180" y="251"/>
                </a:lnTo>
                <a:lnTo>
                  <a:pt x="175" y="250"/>
                </a:lnTo>
                <a:lnTo>
                  <a:pt x="171" y="247"/>
                </a:lnTo>
                <a:lnTo>
                  <a:pt x="169" y="244"/>
                </a:lnTo>
                <a:lnTo>
                  <a:pt x="168" y="239"/>
                </a:lnTo>
                <a:lnTo>
                  <a:pt x="168" y="140"/>
                </a:lnTo>
                <a:close/>
                <a:moveTo>
                  <a:pt x="358" y="339"/>
                </a:moveTo>
                <a:lnTo>
                  <a:pt x="190" y="6"/>
                </a:lnTo>
                <a:lnTo>
                  <a:pt x="189" y="4"/>
                </a:lnTo>
                <a:lnTo>
                  <a:pt x="187" y="1"/>
                </a:lnTo>
                <a:lnTo>
                  <a:pt x="183" y="0"/>
                </a:lnTo>
                <a:lnTo>
                  <a:pt x="180" y="0"/>
                </a:lnTo>
                <a:lnTo>
                  <a:pt x="177" y="0"/>
                </a:lnTo>
                <a:lnTo>
                  <a:pt x="174" y="1"/>
                </a:lnTo>
                <a:lnTo>
                  <a:pt x="171" y="4"/>
                </a:lnTo>
                <a:lnTo>
                  <a:pt x="169" y="6"/>
                </a:lnTo>
                <a:lnTo>
                  <a:pt x="1" y="341"/>
                </a:lnTo>
                <a:lnTo>
                  <a:pt x="1" y="344"/>
                </a:lnTo>
                <a:lnTo>
                  <a:pt x="0" y="347"/>
                </a:lnTo>
                <a:lnTo>
                  <a:pt x="1" y="351"/>
                </a:lnTo>
                <a:lnTo>
                  <a:pt x="2" y="353"/>
                </a:lnTo>
                <a:lnTo>
                  <a:pt x="4" y="356"/>
                </a:lnTo>
                <a:lnTo>
                  <a:pt x="7" y="357"/>
                </a:lnTo>
                <a:lnTo>
                  <a:pt x="9" y="358"/>
                </a:lnTo>
                <a:lnTo>
                  <a:pt x="12" y="359"/>
                </a:lnTo>
                <a:lnTo>
                  <a:pt x="347" y="359"/>
                </a:lnTo>
                <a:lnTo>
                  <a:pt x="347" y="359"/>
                </a:lnTo>
                <a:lnTo>
                  <a:pt x="348" y="359"/>
                </a:lnTo>
                <a:lnTo>
                  <a:pt x="352" y="358"/>
                </a:lnTo>
                <a:lnTo>
                  <a:pt x="357" y="356"/>
                </a:lnTo>
                <a:lnTo>
                  <a:pt x="359" y="352"/>
                </a:lnTo>
                <a:lnTo>
                  <a:pt x="360" y="347"/>
                </a:lnTo>
                <a:lnTo>
                  <a:pt x="359" y="343"/>
                </a:lnTo>
                <a:lnTo>
                  <a:pt x="358" y="340"/>
                </a:lnTo>
                <a:lnTo>
                  <a:pt x="358" y="339"/>
                </a:lnTo>
                <a:close/>
              </a:path>
            </a:pathLst>
          </a:custGeom>
          <a:solidFill>
            <a:srgbClr val="F6443B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4975262" y="1529176"/>
            <a:ext cx="2674258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2000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Dễ Học Và Dễ Sử Dụng</a:t>
            </a:r>
            <a:endParaRPr lang="en-US" sz="2000" dirty="0">
              <a:solidFill>
                <a:srgbClr val="B0F7F4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753672" y="3921211"/>
            <a:ext cx="1949252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2000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Biên Dịch Nhanh</a:t>
            </a:r>
            <a:endParaRPr lang="en-US" sz="2000" dirty="0">
              <a:solidFill>
                <a:srgbClr val="B0F7F4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917078" y="3955341"/>
            <a:ext cx="1521250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cy-GB" sz="2000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Đa Nền Tảng</a:t>
            </a:r>
            <a:endParaRPr lang="en-US" sz="2000" dirty="0">
              <a:solidFill>
                <a:srgbClr val="B0F7F4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864522" y="6409326"/>
            <a:ext cx="4462953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cy-GB" sz="2000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Nhanh Chóng Thực Hiện Hoá Ý Tưởng</a:t>
            </a:r>
            <a:endParaRPr lang="en-US" sz="2000" dirty="0">
              <a:solidFill>
                <a:srgbClr val="B0F7F4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3273823" y="219072"/>
            <a:ext cx="8462323" cy="1151539"/>
            <a:chOff x="3273823" y="-1579979"/>
            <a:chExt cx="8462323" cy="1151539"/>
          </a:xfrm>
        </p:grpSpPr>
        <p:sp>
          <p:nvSpPr>
            <p:cNvPr id="68" name="Oval 58"/>
            <p:cNvSpPr>
              <a:spLocks noChangeArrowheads="1"/>
            </p:cNvSpPr>
            <p:nvPr/>
          </p:nvSpPr>
          <p:spPr bwMode="auto">
            <a:xfrm>
              <a:off x="5450338" y="-502429"/>
              <a:ext cx="72644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59"/>
            <p:cNvSpPr>
              <a:spLocks noChangeArrowheads="1"/>
            </p:cNvSpPr>
            <p:nvPr/>
          </p:nvSpPr>
          <p:spPr bwMode="auto">
            <a:xfrm>
              <a:off x="8782823" y="-1505282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60"/>
            <p:cNvSpPr>
              <a:spLocks noChangeArrowheads="1"/>
            </p:cNvSpPr>
            <p:nvPr/>
          </p:nvSpPr>
          <p:spPr bwMode="auto">
            <a:xfrm>
              <a:off x="6211676" y="-557584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61"/>
            <p:cNvSpPr>
              <a:spLocks noChangeArrowheads="1"/>
            </p:cNvSpPr>
            <p:nvPr/>
          </p:nvSpPr>
          <p:spPr bwMode="auto">
            <a:xfrm>
              <a:off x="3744983" y="-928464"/>
              <a:ext cx="72644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62"/>
            <p:cNvSpPr>
              <a:spLocks noChangeArrowheads="1"/>
            </p:cNvSpPr>
            <p:nvPr/>
          </p:nvSpPr>
          <p:spPr bwMode="auto">
            <a:xfrm>
              <a:off x="4880380" y="-896589"/>
              <a:ext cx="7533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63"/>
            <p:cNvSpPr>
              <a:spLocks noChangeArrowheads="1"/>
            </p:cNvSpPr>
            <p:nvPr/>
          </p:nvSpPr>
          <p:spPr bwMode="auto">
            <a:xfrm>
              <a:off x="6848490" y="-1103758"/>
              <a:ext cx="76680" cy="73989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Oval 64"/>
            <p:cNvSpPr>
              <a:spLocks noChangeArrowheads="1"/>
            </p:cNvSpPr>
            <p:nvPr/>
          </p:nvSpPr>
          <p:spPr bwMode="auto">
            <a:xfrm>
              <a:off x="6277220" y="-1088287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65"/>
            <p:cNvSpPr>
              <a:spLocks noChangeArrowheads="1"/>
            </p:cNvSpPr>
            <p:nvPr/>
          </p:nvSpPr>
          <p:spPr bwMode="auto">
            <a:xfrm>
              <a:off x="8325596" y="-618564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66"/>
            <p:cNvSpPr>
              <a:spLocks noChangeArrowheads="1"/>
            </p:cNvSpPr>
            <p:nvPr/>
          </p:nvSpPr>
          <p:spPr bwMode="auto">
            <a:xfrm>
              <a:off x="4670520" y="-1297391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Oval 67"/>
            <p:cNvSpPr>
              <a:spLocks noChangeArrowheads="1"/>
            </p:cNvSpPr>
            <p:nvPr/>
          </p:nvSpPr>
          <p:spPr bwMode="auto">
            <a:xfrm>
              <a:off x="4361279" y="-563432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Oval 68"/>
            <p:cNvSpPr>
              <a:spLocks noChangeArrowheads="1"/>
            </p:cNvSpPr>
            <p:nvPr/>
          </p:nvSpPr>
          <p:spPr bwMode="auto">
            <a:xfrm>
              <a:off x="9297913" y="-856961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Oval 69"/>
            <p:cNvSpPr>
              <a:spLocks noChangeArrowheads="1"/>
            </p:cNvSpPr>
            <p:nvPr/>
          </p:nvSpPr>
          <p:spPr bwMode="auto">
            <a:xfrm>
              <a:off x="11127922" y="-1001845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Oval 70"/>
            <p:cNvSpPr>
              <a:spLocks noChangeArrowheads="1"/>
            </p:cNvSpPr>
            <p:nvPr/>
          </p:nvSpPr>
          <p:spPr bwMode="auto">
            <a:xfrm>
              <a:off x="10705680" y="-1528630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 71"/>
            <p:cNvSpPr>
              <a:spLocks noChangeArrowheads="1"/>
            </p:cNvSpPr>
            <p:nvPr/>
          </p:nvSpPr>
          <p:spPr bwMode="auto">
            <a:xfrm>
              <a:off x="7440402" y="-68672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72"/>
            <p:cNvSpPr>
              <a:spLocks noChangeArrowheads="1"/>
            </p:cNvSpPr>
            <p:nvPr/>
          </p:nvSpPr>
          <p:spPr bwMode="auto">
            <a:xfrm>
              <a:off x="7380314" y="-1098865"/>
              <a:ext cx="76680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Oval 73"/>
            <p:cNvSpPr>
              <a:spLocks noChangeArrowheads="1"/>
            </p:cNvSpPr>
            <p:nvPr/>
          </p:nvSpPr>
          <p:spPr bwMode="auto">
            <a:xfrm>
              <a:off x="3273823" y="-1299228"/>
              <a:ext cx="7264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Oval 74"/>
            <p:cNvSpPr>
              <a:spLocks noChangeArrowheads="1"/>
            </p:cNvSpPr>
            <p:nvPr/>
          </p:nvSpPr>
          <p:spPr bwMode="auto">
            <a:xfrm>
              <a:off x="5818023" y="-1579979"/>
              <a:ext cx="7264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Oval 75"/>
            <p:cNvSpPr>
              <a:spLocks noChangeArrowheads="1"/>
            </p:cNvSpPr>
            <p:nvPr/>
          </p:nvSpPr>
          <p:spPr bwMode="auto">
            <a:xfrm>
              <a:off x="6956110" y="-896589"/>
              <a:ext cx="76680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76"/>
            <p:cNvSpPr>
              <a:spLocks noChangeArrowheads="1"/>
            </p:cNvSpPr>
            <p:nvPr/>
          </p:nvSpPr>
          <p:spPr bwMode="auto">
            <a:xfrm>
              <a:off x="11662157" y="-1286484"/>
              <a:ext cx="73989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77"/>
            <p:cNvSpPr>
              <a:spLocks noChangeArrowheads="1"/>
            </p:cNvSpPr>
            <p:nvPr/>
          </p:nvSpPr>
          <p:spPr bwMode="auto">
            <a:xfrm>
              <a:off x="9845429" y="-899050"/>
              <a:ext cx="7533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78"/>
            <p:cNvSpPr>
              <a:spLocks noChangeArrowheads="1"/>
            </p:cNvSpPr>
            <p:nvPr/>
          </p:nvSpPr>
          <p:spPr bwMode="auto">
            <a:xfrm>
              <a:off x="10735070" y="-823945"/>
              <a:ext cx="76680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79"/>
            <p:cNvSpPr>
              <a:spLocks noChangeArrowheads="1"/>
            </p:cNvSpPr>
            <p:nvPr/>
          </p:nvSpPr>
          <p:spPr bwMode="auto">
            <a:xfrm>
              <a:off x="8007945" y="-1393167"/>
              <a:ext cx="73989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826809" y="589490"/>
            <a:ext cx="6227089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4000" b="1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LÝ DO SỬ DỤNG FLUTTER?</a:t>
            </a:r>
            <a:endParaRPr lang="en-US" sz="4000" b="1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635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3" grpId="0"/>
      <p:bldP spid="56" grpId="0"/>
      <p:bldP spid="60" grpId="0"/>
      <p:bldP spid="6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9E0393-C20E-455E-A3E5-C47290094C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7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8" name="Picture 27" descr="A picture containing table, sitting, holding, keyboard&#10;&#10;Description automatically generated">
            <a:extLst>
              <a:ext uri="{FF2B5EF4-FFF2-40B4-BE49-F238E27FC236}">
                <a16:creationId xmlns:a16="http://schemas.microsoft.com/office/drawing/2014/main" id="{B15FFE87-48D9-4BBE-B0F6-43AA3EE9EA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5660567" cy="6858000"/>
          </a:xfrm>
          <a:custGeom>
            <a:avLst/>
            <a:gdLst>
              <a:gd name="connsiteX0" fmla="*/ 0 w 5660567"/>
              <a:gd name="connsiteY0" fmla="*/ 0 h 6858000"/>
              <a:gd name="connsiteX1" fmla="*/ 5660567 w 5660567"/>
              <a:gd name="connsiteY1" fmla="*/ 0 h 6858000"/>
              <a:gd name="connsiteX2" fmla="*/ 2225866 w 5660567"/>
              <a:gd name="connsiteY2" fmla="*/ 6858000 h 6858000"/>
              <a:gd name="connsiteX3" fmla="*/ 0 w 56605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0"/>
                </a:moveTo>
                <a:lnTo>
                  <a:pt x="5660567" y="0"/>
                </a:lnTo>
                <a:lnTo>
                  <a:pt x="22258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1B519FA-631B-4A02-8B37-692FCEB60D91}"/>
              </a:ext>
            </a:extLst>
          </p:cNvPr>
          <p:cNvSpPr/>
          <p:nvPr/>
        </p:nvSpPr>
        <p:spPr>
          <a:xfrm flipV="1">
            <a:off x="2" y="0"/>
            <a:ext cx="5660567" cy="6858000"/>
          </a:xfrm>
          <a:custGeom>
            <a:avLst/>
            <a:gdLst>
              <a:gd name="connsiteX0" fmla="*/ 0 w 5660567"/>
              <a:gd name="connsiteY0" fmla="*/ 6858000 h 6858000"/>
              <a:gd name="connsiteX1" fmla="*/ 5660567 w 5660567"/>
              <a:gd name="connsiteY1" fmla="*/ 6858000 h 6858000"/>
              <a:gd name="connsiteX2" fmla="*/ 2225866 w 5660567"/>
              <a:gd name="connsiteY2" fmla="*/ 0 h 6858000"/>
              <a:gd name="connsiteX3" fmla="*/ 0 w 5660567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6858000"/>
                </a:moveTo>
                <a:lnTo>
                  <a:pt x="5660567" y="6858000"/>
                </a:lnTo>
                <a:lnTo>
                  <a:pt x="22258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68000"/>
                </a:schemeClr>
              </a:gs>
              <a:gs pos="8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04DF2FC-1D40-4440-A102-C38ACE6A5D74}"/>
              </a:ext>
            </a:extLst>
          </p:cNvPr>
          <p:cNvGrpSpPr/>
          <p:nvPr/>
        </p:nvGrpSpPr>
        <p:grpSpPr>
          <a:xfrm rot="10800000">
            <a:off x="5270500" y="5640383"/>
            <a:ext cx="6256021" cy="0"/>
            <a:chOff x="2079810" y="3509963"/>
            <a:chExt cx="15623149" cy="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4F5339F-04E9-4047-840C-9101BCC8B86B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2079810" y="3509963"/>
              <a:ext cx="15623149" cy="0"/>
            </a:xfrm>
            <a:prstGeom prst="line">
              <a:avLst/>
            </a:prstGeom>
            <a:ln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6238019-D6D2-4B28-8292-3FAA3992EE4B}"/>
                </a:ext>
              </a:extLst>
            </p:cNvPr>
            <p:cNvCxnSpPr>
              <a:cxnSpLocks/>
            </p:cNvCxnSpPr>
            <p:nvPr/>
          </p:nvCxnSpPr>
          <p:spPr>
            <a:xfrm>
              <a:off x="14575131" y="3509963"/>
              <a:ext cx="3127828" cy="0"/>
            </a:xfrm>
            <a:prstGeom prst="line">
              <a:avLst/>
            </a:prstGeom>
            <a:ln w="63500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649CEFF-7A04-44DC-B938-0CD5FD4E6713}"/>
              </a:ext>
            </a:extLst>
          </p:cNvPr>
          <p:cNvGrpSpPr/>
          <p:nvPr/>
        </p:nvGrpSpPr>
        <p:grpSpPr>
          <a:xfrm rot="10800000">
            <a:off x="7851227" y="-2"/>
            <a:ext cx="3897859" cy="1098331"/>
            <a:chOff x="4203700" y="5759669"/>
            <a:chExt cx="3567824" cy="109833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43F41C6-BEAF-4935-A813-FF18A3A91F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370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057757F-538B-416C-92E3-9B98CF3C15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3083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E7A10E2-A935-4265-9407-584467B804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726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E23CC8C-C3B4-4CF6-AD79-81443DF24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4439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E72E619-B5EF-45C9-9F8C-FF6B329DF6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1524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6433588-5EE5-46B2-8E66-3BC1927892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796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E9C90DC-11F6-4736-8AD1-520383ED1A57}"/>
              </a:ext>
            </a:extLst>
          </p:cNvPr>
          <p:cNvSpPr txBox="1">
            <a:spLocks/>
          </p:cNvSpPr>
          <p:nvPr/>
        </p:nvSpPr>
        <p:spPr>
          <a:xfrm>
            <a:off x="969152" y="2091880"/>
            <a:ext cx="3574647" cy="175396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Arabic Typesetting" panose="03020402040406030203" pitchFamily="66" charset="-7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prstClr val="white"/>
                </a:solidFill>
                <a:latin typeface="Segoe UI"/>
              </a:rPr>
              <a:t>TÌM HIỂU FLUTTER</a:t>
            </a: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2C38566F-72FE-44D8-B8DF-379B54913ECC}"/>
              </a:ext>
            </a:extLst>
          </p:cNvPr>
          <p:cNvSpPr/>
          <p:nvPr/>
        </p:nvSpPr>
        <p:spPr>
          <a:xfrm flipV="1">
            <a:off x="2225868" y="0"/>
            <a:ext cx="3574648" cy="6858000"/>
          </a:xfrm>
          <a:custGeom>
            <a:avLst/>
            <a:gdLst>
              <a:gd name="connsiteX0" fmla="*/ 3434701 w 3574648"/>
              <a:gd name="connsiteY0" fmla="*/ 6858000 h 6858000"/>
              <a:gd name="connsiteX1" fmla="*/ 3574648 w 3574648"/>
              <a:gd name="connsiteY1" fmla="*/ 6858000 h 6858000"/>
              <a:gd name="connsiteX2" fmla="*/ 23835 w 3574648"/>
              <a:gd name="connsiteY2" fmla="*/ 0 h 6858000"/>
              <a:gd name="connsiteX3" fmla="*/ 0 w 357464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4648" h="6858000">
                <a:moveTo>
                  <a:pt x="3434701" y="6858000"/>
                </a:moveTo>
                <a:lnTo>
                  <a:pt x="3574648" y="6858000"/>
                </a:lnTo>
                <a:lnTo>
                  <a:pt x="23835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83000"/>
                </a:schemeClr>
              </a:gs>
              <a:gs pos="9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9B8A14-7270-4E91-8A73-C57A09130949}"/>
              </a:ext>
            </a:extLst>
          </p:cNvPr>
          <p:cNvSpPr txBox="1"/>
          <p:nvPr/>
        </p:nvSpPr>
        <p:spPr>
          <a:xfrm>
            <a:off x="4919504" y="2829572"/>
            <a:ext cx="6958011" cy="15931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vi-VN" sz="2400" b="1" dirty="0" err="1">
                <a:solidFill>
                  <a:schemeClr val="bg1"/>
                </a:solidFill>
              </a:rPr>
              <a:t>Flutter</a:t>
            </a:r>
            <a:r>
              <a:rPr lang="vi-VN" sz="2400" b="1" dirty="0">
                <a:solidFill>
                  <a:schemeClr val="bg1"/>
                </a:solidFill>
              </a:rPr>
              <a:t> </a:t>
            </a:r>
            <a:r>
              <a:rPr lang="vi-VN" sz="2400" dirty="0" err="1">
                <a:solidFill>
                  <a:schemeClr val="bg1"/>
                </a:solidFill>
              </a:rPr>
              <a:t>là</a:t>
            </a:r>
            <a:r>
              <a:rPr lang="vi-VN" sz="2400" dirty="0">
                <a:solidFill>
                  <a:schemeClr val="bg1"/>
                </a:solidFill>
              </a:rPr>
              <a:t> UI </a:t>
            </a:r>
            <a:r>
              <a:rPr lang="vi-VN" sz="2400" dirty="0" err="1">
                <a:solidFill>
                  <a:schemeClr val="bg1"/>
                </a:solidFill>
              </a:rPr>
              <a:t>Framework</a:t>
            </a:r>
            <a:r>
              <a:rPr lang="vi-VN" sz="2400" dirty="0">
                <a:solidFill>
                  <a:schemeClr val="bg1"/>
                </a:solidFill>
              </a:rPr>
              <a:t> </a:t>
            </a:r>
            <a:r>
              <a:rPr lang="vi-VN" sz="2400" dirty="0" err="1">
                <a:solidFill>
                  <a:schemeClr val="bg1"/>
                </a:solidFill>
              </a:rPr>
              <a:t>mã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nguồn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mở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dành</a:t>
            </a:r>
            <a:r>
              <a:rPr lang="vi-VN" sz="2400" dirty="0">
                <a:solidFill>
                  <a:schemeClr val="bg1"/>
                </a:solidFill>
              </a:rPr>
              <a:t> cho di </a:t>
            </a:r>
            <a:r>
              <a:rPr lang="vi-VN" sz="2400" dirty="0" err="1">
                <a:solidFill>
                  <a:schemeClr val="bg1"/>
                </a:solidFill>
              </a:rPr>
              <a:t>động</a:t>
            </a:r>
            <a:r>
              <a:rPr lang="vi-VN" sz="2400" dirty="0">
                <a:solidFill>
                  <a:schemeClr val="bg1"/>
                </a:solidFill>
              </a:rPr>
              <a:t>, </a:t>
            </a:r>
            <a:r>
              <a:rPr lang="vi-VN" sz="2400" dirty="0" err="1">
                <a:solidFill>
                  <a:schemeClr val="bg1"/>
                </a:solidFill>
              </a:rPr>
              <a:t>miễn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phí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được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tạo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bởi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Google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và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phát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hành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vào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tháng</a:t>
            </a:r>
            <a:r>
              <a:rPr lang="vi-VN" sz="2400" dirty="0">
                <a:solidFill>
                  <a:schemeClr val="bg1"/>
                </a:solidFill>
              </a:rPr>
              <a:t> 5 năm 2017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7062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9E0393-C20E-455E-A3E5-C47290094C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7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8" name="Picture 27" descr="A picture containing table, sitting, holding, keyboard&#10;&#10;Description automatically generated">
            <a:extLst>
              <a:ext uri="{FF2B5EF4-FFF2-40B4-BE49-F238E27FC236}">
                <a16:creationId xmlns:a16="http://schemas.microsoft.com/office/drawing/2014/main" id="{B15FFE87-48D9-4BBE-B0F6-43AA3EE9EA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5660567" cy="6858000"/>
          </a:xfrm>
          <a:custGeom>
            <a:avLst/>
            <a:gdLst>
              <a:gd name="connsiteX0" fmla="*/ 0 w 5660567"/>
              <a:gd name="connsiteY0" fmla="*/ 0 h 6858000"/>
              <a:gd name="connsiteX1" fmla="*/ 5660567 w 5660567"/>
              <a:gd name="connsiteY1" fmla="*/ 0 h 6858000"/>
              <a:gd name="connsiteX2" fmla="*/ 2225866 w 5660567"/>
              <a:gd name="connsiteY2" fmla="*/ 6858000 h 6858000"/>
              <a:gd name="connsiteX3" fmla="*/ 0 w 56605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0"/>
                </a:moveTo>
                <a:lnTo>
                  <a:pt x="5660567" y="0"/>
                </a:lnTo>
                <a:lnTo>
                  <a:pt x="22258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1B519FA-631B-4A02-8B37-692FCEB60D91}"/>
              </a:ext>
            </a:extLst>
          </p:cNvPr>
          <p:cNvSpPr/>
          <p:nvPr/>
        </p:nvSpPr>
        <p:spPr>
          <a:xfrm flipV="1">
            <a:off x="2" y="0"/>
            <a:ext cx="5660567" cy="6858000"/>
          </a:xfrm>
          <a:custGeom>
            <a:avLst/>
            <a:gdLst>
              <a:gd name="connsiteX0" fmla="*/ 0 w 5660567"/>
              <a:gd name="connsiteY0" fmla="*/ 6858000 h 6858000"/>
              <a:gd name="connsiteX1" fmla="*/ 5660567 w 5660567"/>
              <a:gd name="connsiteY1" fmla="*/ 6858000 h 6858000"/>
              <a:gd name="connsiteX2" fmla="*/ 2225866 w 5660567"/>
              <a:gd name="connsiteY2" fmla="*/ 0 h 6858000"/>
              <a:gd name="connsiteX3" fmla="*/ 0 w 5660567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6858000"/>
                </a:moveTo>
                <a:lnTo>
                  <a:pt x="5660567" y="6858000"/>
                </a:lnTo>
                <a:lnTo>
                  <a:pt x="22258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68000"/>
                </a:schemeClr>
              </a:gs>
              <a:gs pos="8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04DF2FC-1D40-4440-A102-C38ACE6A5D74}"/>
              </a:ext>
            </a:extLst>
          </p:cNvPr>
          <p:cNvGrpSpPr/>
          <p:nvPr/>
        </p:nvGrpSpPr>
        <p:grpSpPr>
          <a:xfrm rot="10800000">
            <a:off x="5270500" y="5640383"/>
            <a:ext cx="6256021" cy="0"/>
            <a:chOff x="2079810" y="3509963"/>
            <a:chExt cx="15623149" cy="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4F5339F-04E9-4047-840C-9101BCC8B86B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2079810" y="3509963"/>
              <a:ext cx="15623149" cy="0"/>
            </a:xfrm>
            <a:prstGeom prst="line">
              <a:avLst/>
            </a:prstGeom>
            <a:ln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6238019-D6D2-4B28-8292-3FAA3992EE4B}"/>
                </a:ext>
              </a:extLst>
            </p:cNvPr>
            <p:cNvCxnSpPr>
              <a:cxnSpLocks/>
            </p:cNvCxnSpPr>
            <p:nvPr/>
          </p:nvCxnSpPr>
          <p:spPr>
            <a:xfrm>
              <a:off x="11530153" y="3509963"/>
              <a:ext cx="3127828" cy="0"/>
            </a:xfrm>
            <a:prstGeom prst="line">
              <a:avLst/>
            </a:prstGeom>
            <a:ln w="63500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649CEFF-7A04-44DC-B938-0CD5FD4E6713}"/>
              </a:ext>
            </a:extLst>
          </p:cNvPr>
          <p:cNvGrpSpPr/>
          <p:nvPr/>
        </p:nvGrpSpPr>
        <p:grpSpPr>
          <a:xfrm rot="10800000">
            <a:off x="7851227" y="-2"/>
            <a:ext cx="3897859" cy="1098331"/>
            <a:chOff x="4203700" y="5759669"/>
            <a:chExt cx="3567824" cy="109833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43F41C6-BEAF-4935-A813-FF18A3A91F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370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057757F-538B-416C-92E3-9B98CF3C15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3083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E7A10E2-A935-4265-9407-584467B804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726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E23CC8C-C3B4-4CF6-AD79-81443DF24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4439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E72E619-B5EF-45C9-9F8C-FF6B329DF6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1524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6433588-5EE5-46B2-8E66-3BC1927892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796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2C38566F-72FE-44D8-B8DF-379B54913ECC}"/>
              </a:ext>
            </a:extLst>
          </p:cNvPr>
          <p:cNvSpPr/>
          <p:nvPr/>
        </p:nvSpPr>
        <p:spPr>
          <a:xfrm flipV="1">
            <a:off x="2225868" y="0"/>
            <a:ext cx="3574648" cy="6858000"/>
          </a:xfrm>
          <a:custGeom>
            <a:avLst/>
            <a:gdLst>
              <a:gd name="connsiteX0" fmla="*/ 3434701 w 3574648"/>
              <a:gd name="connsiteY0" fmla="*/ 6858000 h 6858000"/>
              <a:gd name="connsiteX1" fmla="*/ 3574648 w 3574648"/>
              <a:gd name="connsiteY1" fmla="*/ 6858000 h 6858000"/>
              <a:gd name="connsiteX2" fmla="*/ 23835 w 3574648"/>
              <a:gd name="connsiteY2" fmla="*/ 0 h 6858000"/>
              <a:gd name="connsiteX3" fmla="*/ 0 w 357464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4648" h="6858000">
                <a:moveTo>
                  <a:pt x="3434701" y="6858000"/>
                </a:moveTo>
                <a:lnTo>
                  <a:pt x="3574648" y="6858000"/>
                </a:lnTo>
                <a:lnTo>
                  <a:pt x="23835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83000"/>
                </a:schemeClr>
              </a:gs>
              <a:gs pos="9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9B8A14-7270-4E91-8A73-C57A09130949}"/>
              </a:ext>
            </a:extLst>
          </p:cNvPr>
          <p:cNvSpPr txBox="1"/>
          <p:nvPr/>
        </p:nvSpPr>
        <p:spPr>
          <a:xfrm>
            <a:off x="4984637" y="2507592"/>
            <a:ext cx="6958011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vi-VN" b="1" dirty="0">
                <a:solidFill>
                  <a:schemeClr val="bg1"/>
                </a:solidFill>
              </a:rPr>
              <a:t>SDK (</a:t>
            </a:r>
            <a:r>
              <a:rPr lang="vi-VN" b="1" dirty="0" err="1">
                <a:solidFill>
                  <a:schemeClr val="bg1"/>
                </a:solidFill>
              </a:rPr>
              <a:t>Software</a:t>
            </a:r>
            <a:r>
              <a:rPr lang="vi-VN" b="1" dirty="0">
                <a:solidFill>
                  <a:schemeClr val="bg1"/>
                </a:solidFill>
              </a:rPr>
              <a:t> </a:t>
            </a:r>
            <a:r>
              <a:rPr lang="vi-VN" b="1" dirty="0" err="1">
                <a:solidFill>
                  <a:schemeClr val="bg1"/>
                </a:solidFill>
              </a:rPr>
              <a:t>Development</a:t>
            </a:r>
            <a:r>
              <a:rPr lang="vi-VN" b="1" dirty="0">
                <a:solidFill>
                  <a:schemeClr val="bg1"/>
                </a:solidFill>
              </a:rPr>
              <a:t> </a:t>
            </a:r>
            <a:r>
              <a:rPr lang="vi-VN" b="1" dirty="0" err="1">
                <a:solidFill>
                  <a:schemeClr val="bg1"/>
                </a:solidFill>
              </a:rPr>
              <a:t>Kit</a:t>
            </a:r>
            <a:r>
              <a:rPr lang="vi-VN" b="1" dirty="0">
                <a:solidFill>
                  <a:schemeClr val="bg1"/>
                </a:solidFill>
              </a:rPr>
              <a:t>):</a:t>
            </a:r>
            <a:r>
              <a:rPr lang="vi-VN" dirty="0">
                <a:solidFill>
                  <a:schemeClr val="bg1"/>
                </a:solidFill>
              </a:rPr>
              <a:t> </a:t>
            </a:r>
            <a:r>
              <a:rPr lang="vi-VN" dirty="0" err="1">
                <a:solidFill>
                  <a:schemeClr val="bg1"/>
                </a:solidFill>
              </a:rPr>
              <a:t>Một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bộ</a:t>
            </a:r>
            <a:r>
              <a:rPr lang="vi-VN" dirty="0">
                <a:solidFill>
                  <a:schemeClr val="bg1"/>
                </a:solidFill>
              </a:rPr>
              <a:t> sưu </a:t>
            </a:r>
            <a:r>
              <a:rPr lang="vi-VN" dirty="0" err="1">
                <a:solidFill>
                  <a:schemeClr val="bg1"/>
                </a:solidFill>
              </a:rPr>
              <a:t>tập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các</a:t>
            </a:r>
            <a:r>
              <a:rPr lang="vi-VN" dirty="0">
                <a:solidFill>
                  <a:schemeClr val="bg1"/>
                </a:solidFill>
              </a:rPr>
              <a:t> công </a:t>
            </a:r>
            <a:r>
              <a:rPr lang="vi-VN" dirty="0" err="1">
                <a:solidFill>
                  <a:schemeClr val="bg1"/>
                </a:solidFill>
              </a:rPr>
              <a:t>cụ</a:t>
            </a:r>
            <a:r>
              <a:rPr lang="vi-VN" dirty="0">
                <a:solidFill>
                  <a:schemeClr val="bg1"/>
                </a:solidFill>
              </a:rPr>
              <a:t>  </a:t>
            </a:r>
            <a:r>
              <a:rPr lang="vi-VN" dirty="0" err="1">
                <a:solidFill>
                  <a:schemeClr val="bg1"/>
                </a:solidFill>
              </a:rPr>
              <a:t>giúp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phát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triển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các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ứng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dụng</a:t>
            </a:r>
            <a:r>
              <a:rPr lang="en-US" dirty="0">
                <a:solidFill>
                  <a:schemeClr val="bg1"/>
                </a:solidFill>
              </a:rPr>
              <a:t>, bao </a:t>
            </a:r>
            <a:r>
              <a:rPr lang="vi-VN" dirty="0" err="1">
                <a:solidFill>
                  <a:schemeClr val="bg1"/>
                </a:solidFill>
              </a:rPr>
              <a:t>gồm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các</a:t>
            </a:r>
            <a:r>
              <a:rPr lang="vi-VN" dirty="0">
                <a:solidFill>
                  <a:schemeClr val="bg1"/>
                </a:solidFill>
              </a:rPr>
              <a:t> công </a:t>
            </a:r>
            <a:r>
              <a:rPr lang="vi-VN" dirty="0" err="1">
                <a:solidFill>
                  <a:schemeClr val="bg1"/>
                </a:solidFill>
              </a:rPr>
              <a:t>cụ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để</a:t>
            </a:r>
            <a:r>
              <a:rPr lang="vi-VN" dirty="0">
                <a:solidFill>
                  <a:schemeClr val="bg1"/>
                </a:solidFill>
              </a:rPr>
              <a:t> biên </a:t>
            </a:r>
            <a:r>
              <a:rPr lang="vi-VN" dirty="0" err="1">
                <a:solidFill>
                  <a:schemeClr val="bg1"/>
                </a:solidFill>
              </a:rPr>
              <a:t>dịch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mã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thành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mã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máy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gốc</a:t>
            </a:r>
            <a:r>
              <a:rPr lang="vi-VN" dirty="0">
                <a:solidFill>
                  <a:schemeClr val="bg1"/>
                </a:solidFill>
              </a:rPr>
              <a:t> (</a:t>
            </a:r>
            <a:r>
              <a:rPr lang="vi-VN" dirty="0" err="1">
                <a:solidFill>
                  <a:schemeClr val="bg1"/>
                </a:solidFill>
              </a:rPr>
              <a:t>mã</a:t>
            </a:r>
            <a:r>
              <a:rPr lang="vi-VN" dirty="0">
                <a:solidFill>
                  <a:schemeClr val="bg1"/>
                </a:solidFill>
              </a:rPr>
              <a:t> cho </a:t>
            </a:r>
            <a:r>
              <a:rPr lang="vi-VN" dirty="0" err="1">
                <a:solidFill>
                  <a:schemeClr val="bg1"/>
                </a:solidFill>
              </a:rPr>
              <a:t>iOS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và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Android</a:t>
            </a:r>
            <a:r>
              <a:rPr lang="vi-VN" dirty="0">
                <a:solidFill>
                  <a:schemeClr val="bg1"/>
                </a:solidFill>
              </a:rPr>
              <a:t>).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0BAEA3-806D-4B4F-A3B8-7212EA0E914F}"/>
              </a:ext>
            </a:extLst>
          </p:cNvPr>
          <p:cNvSpPr txBox="1"/>
          <p:nvPr/>
        </p:nvSpPr>
        <p:spPr>
          <a:xfrm>
            <a:off x="4906010" y="4007266"/>
            <a:ext cx="6958011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Framework (UI Library based on widgets): </a:t>
            </a:r>
            <a:r>
              <a:rPr lang="en-US" dirty="0" err="1">
                <a:solidFill>
                  <a:schemeClr val="bg1"/>
                </a:solidFill>
              </a:rPr>
              <a:t>Một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tập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hợp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các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thành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phần</a:t>
            </a:r>
            <a:r>
              <a:rPr lang="en-US" dirty="0">
                <a:solidFill>
                  <a:schemeClr val="bg1"/>
                </a:solidFill>
              </a:rPr>
              <a:t> UI </a:t>
            </a:r>
            <a:r>
              <a:rPr lang="en-US" dirty="0" err="1">
                <a:solidFill>
                  <a:schemeClr val="bg1"/>
                </a:solidFill>
              </a:rPr>
              <a:t>có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tái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sử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dụng</a:t>
            </a:r>
            <a:r>
              <a:rPr lang="en-US" dirty="0">
                <a:solidFill>
                  <a:schemeClr val="bg1"/>
                </a:solidFill>
              </a:rPr>
              <a:t> (button, text inputs, slider, v.v.) </a:t>
            </a:r>
            <a:r>
              <a:rPr lang="en-US" dirty="0" err="1">
                <a:solidFill>
                  <a:schemeClr val="bg1"/>
                </a:solidFill>
              </a:rPr>
              <a:t>giúp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cá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nhân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hóa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ứng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dụng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tùy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theo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dirty="0" err="1">
                <a:solidFill>
                  <a:schemeClr val="bg1"/>
                </a:solidFill>
              </a:rPr>
              <a:t>nhu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cầu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của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riêng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mình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5FF93BB-9911-43BA-9DC9-4B5CEBD4CF4F}"/>
              </a:ext>
            </a:extLst>
          </p:cNvPr>
          <p:cNvSpPr txBox="1">
            <a:spLocks/>
          </p:cNvSpPr>
          <p:nvPr/>
        </p:nvSpPr>
        <p:spPr>
          <a:xfrm>
            <a:off x="969152" y="2091880"/>
            <a:ext cx="3574647" cy="175396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Arabic Typesetting" panose="03020402040406030203" pitchFamily="66" charset="-7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prstClr val="white"/>
                </a:solidFill>
                <a:latin typeface="Segoe UI"/>
              </a:rPr>
              <a:t>TÌM HIỂU FLUTTER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4EBF2E-0043-4ACD-AB8D-B344B40F5616}"/>
              </a:ext>
            </a:extLst>
          </p:cNvPr>
          <p:cNvSpPr txBox="1"/>
          <p:nvPr/>
        </p:nvSpPr>
        <p:spPr>
          <a:xfrm>
            <a:off x="4826050" y="1592693"/>
            <a:ext cx="6958011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3200" b="1" dirty="0" err="1">
                <a:solidFill>
                  <a:schemeClr val="bg1"/>
                </a:solidFill>
              </a:rPr>
              <a:t>Cấu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Trúc</a:t>
            </a:r>
            <a:endParaRPr lang="vi-V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840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9E0393-C20E-455E-A3E5-C47290094C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7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8" name="Picture 27" descr="A picture containing table, sitting, holding, keyboard&#10;&#10;Description automatically generated">
            <a:extLst>
              <a:ext uri="{FF2B5EF4-FFF2-40B4-BE49-F238E27FC236}">
                <a16:creationId xmlns:a16="http://schemas.microsoft.com/office/drawing/2014/main" id="{B15FFE87-48D9-4BBE-B0F6-43AA3EE9EA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5660567" cy="6858000"/>
          </a:xfrm>
          <a:custGeom>
            <a:avLst/>
            <a:gdLst>
              <a:gd name="connsiteX0" fmla="*/ 0 w 5660567"/>
              <a:gd name="connsiteY0" fmla="*/ 0 h 6858000"/>
              <a:gd name="connsiteX1" fmla="*/ 5660567 w 5660567"/>
              <a:gd name="connsiteY1" fmla="*/ 0 h 6858000"/>
              <a:gd name="connsiteX2" fmla="*/ 2225866 w 5660567"/>
              <a:gd name="connsiteY2" fmla="*/ 6858000 h 6858000"/>
              <a:gd name="connsiteX3" fmla="*/ 0 w 56605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0"/>
                </a:moveTo>
                <a:lnTo>
                  <a:pt x="5660567" y="0"/>
                </a:lnTo>
                <a:lnTo>
                  <a:pt x="22258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1B519FA-631B-4A02-8B37-692FCEB60D91}"/>
              </a:ext>
            </a:extLst>
          </p:cNvPr>
          <p:cNvSpPr/>
          <p:nvPr/>
        </p:nvSpPr>
        <p:spPr>
          <a:xfrm flipV="1">
            <a:off x="2" y="0"/>
            <a:ext cx="5660567" cy="6858000"/>
          </a:xfrm>
          <a:custGeom>
            <a:avLst/>
            <a:gdLst>
              <a:gd name="connsiteX0" fmla="*/ 0 w 5660567"/>
              <a:gd name="connsiteY0" fmla="*/ 6858000 h 6858000"/>
              <a:gd name="connsiteX1" fmla="*/ 5660567 w 5660567"/>
              <a:gd name="connsiteY1" fmla="*/ 6858000 h 6858000"/>
              <a:gd name="connsiteX2" fmla="*/ 2225866 w 5660567"/>
              <a:gd name="connsiteY2" fmla="*/ 0 h 6858000"/>
              <a:gd name="connsiteX3" fmla="*/ 0 w 5660567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6858000"/>
                </a:moveTo>
                <a:lnTo>
                  <a:pt x="5660567" y="6858000"/>
                </a:lnTo>
                <a:lnTo>
                  <a:pt x="22258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68000"/>
                </a:schemeClr>
              </a:gs>
              <a:gs pos="8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04DF2FC-1D40-4440-A102-C38ACE6A5D74}"/>
              </a:ext>
            </a:extLst>
          </p:cNvPr>
          <p:cNvGrpSpPr/>
          <p:nvPr/>
        </p:nvGrpSpPr>
        <p:grpSpPr>
          <a:xfrm rot="10800000">
            <a:off x="5270500" y="5640383"/>
            <a:ext cx="6256021" cy="0"/>
            <a:chOff x="2079810" y="3509963"/>
            <a:chExt cx="15623149" cy="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4F5339F-04E9-4047-840C-9101BCC8B86B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2079810" y="3509963"/>
              <a:ext cx="15623149" cy="0"/>
            </a:xfrm>
            <a:prstGeom prst="line">
              <a:avLst/>
            </a:prstGeom>
            <a:ln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6238019-D6D2-4B28-8292-3FAA3992EE4B}"/>
                </a:ext>
              </a:extLst>
            </p:cNvPr>
            <p:cNvCxnSpPr>
              <a:cxnSpLocks/>
            </p:cNvCxnSpPr>
            <p:nvPr/>
          </p:nvCxnSpPr>
          <p:spPr>
            <a:xfrm>
              <a:off x="8398633" y="3509963"/>
              <a:ext cx="3127828" cy="0"/>
            </a:xfrm>
            <a:prstGeom prst="line">
              <a:avLst/>
            </a:prstGeom>
            <a:ln w="63500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649CEFF-7A04-44DC-B938-0CD5FD4E6713}"/>
              </a:ext>
            </a:extLst>
          </p:cNvPr>
          <p:cNvGrpSpPr/>
          <p:nvPr/>
        </p:nvGrpSpPr>
        <p:grpSpPr>
          <a:xfrm rot="10800000">
            <a:off x="7851227" y="-2"/>
            <a:ext cx="3897859" cy="1098331"/>
            <a:chOff x="4203700" y="5759669"/>
            <a:chExt cx="3567824" cy="109833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43F41C6-BEAF-4935-A813-FF18A3A91F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370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057757F-538B-416C-92E3-9B98CF3C15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3083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E7A10E2-A935-4265-9407-584467B804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726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E23CC8C-C3B4-4CF6-AD79-81443DF24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4439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E72E619-B5EF-45C9-9F8C-FF6B329DF6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1524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6433588-5EE5-46B2-8E66-3BC1927892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796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E9C90DC-11F6-4736-8AD1-520383ED1A57}"/>
              </a:ext>
            </a:extLst>
          </p:cNvPr>
          <p:cNvSpPr txBox="1">
            <a:spLocks/>
          </p:cNvSpPr>
          <p:nvPr/>
        </p:nvSpPr>
        <p:spPr>
          <a:xfrm>
            <a:off x="969152" y="2091880"/>
            <a:ext cx="3574647" cy="175396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Arabic Typesetting" panose="03020402040406030203" pitchFamily="66" charset="-7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prstClr val="white"/>
                </a:solidFill>
                <a:latin typeface="Segoe UI"/>
              </a:rPr>
              <a:t>TÌM HIỂU FLUTTER</a:t>
            </a: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2C38566F-72FE-44D8-B8DF-379B54913ECC}"/>
              </a:ext>
            </a:extLst>
          </p:cNvPr>
          <p:cNvSpPr/>
          <p:nvPr/>
        </p:nvSpPr>
        <p:spPr>
          <a:xfrm flipV="1">
            <a:off x="2225868" y="0"/>
            <a:ext cx="3574648" cy="6858000"/>
          </a:xfrm>
          <a:custGeom>
            <a:avLst/>
            <a:gdLst>
              <a:gd name="connsiteX0" fmla="*/ 3434701 w 3574648"/>
              <a:gd name="connsiteY0" fmla="*/ 6858000 h 6858000"/>
              <a:gd name="connsiteX1" fmla="*/ 3574648 w 3574648"/>
              <a:gd name="connsiteY1" fmla="*/ 6858000 h 6858000"/>
              <a:gd name="connsiteX2" fmla="*/ 23835 w 3574648"/>
              <a:gd name="connsiteY2" fmla="*/ 0 h 6858000"/>
              <a:gd name="connsiteX3" fmla="*/ 0 w 357464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4648" h="6858000">
                <a:moveTo>
                  <a:pt x="3434701" y="6858000"/>
                </a:moveTo>
                <a:lnTo>
                  <a:pt x="3574648" y="6858000"/>
                </a:lnTo>
                <a:lnTo>
                  <a:pt x="23835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83000"/>
                </a:schemeClr>
              </a:gs>
              <a:gs pos="9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9B8A14-7270-4E91-8A73-C57A09130949}"/>
              </a:ext>
            </a:extLst>
          </p:cNvPr>
          <p:cNvSpPr txBox="1"/>
          <p:nvPr/>
        </p:nvSpPr>
        <p:spPr>
          <a:xfrm>
            <a:off x="4919504" y="2968860"/>
            <a:ext cx="6958011" cy="103919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sz="2400" noProof="0" dirty="0" err="1">
                <a:solidFill>
                  <a:schemeClr val="bg1"/>
                </a:solidFill>
              </a:rPr>
              <a:t>Để</a:t>
            </a:r>
            <a:r>
              <a:rPr lang="en-US" sz="2400" noProof="0" dirty="0">
                <a:solidFill>
                  <a:schemeClr val="bg1"/>
                </a:solidFill>
              </a:rPr>
              <a:t> </a:t>
            </a:r>
            <a:r>
              <a:rPr lang="en-US" sz="2400" noProof="0" dirty="0" err="1">
                <a:solidFill>
                  <a:schemeClr val="bg1"/>
                </a:solidFill>
              </a:rPr>
              <a:t>lập</a:t>
            </a:r>
            <a:r>
              <a:rPr lang="en-US" sz="2400" noProof="0" dirty="0">
                <a:solidFill>
                  <a:schemeClr val="bg1"/>
                </a:solidFill>
              </a:rPr>
              <a:t> </a:t>
            </a:r>
            <a:r>
              <a:rPr lang="en-US" sz="2400" noProof="0" dirty="0" err="1">
                <a:solidFill>
                  <a:schemeClr val="bg1"/>
                </a:solidFill>
              </a:rPr>
              <a:t>trình</a:t>
            </a:r>
            <a:r>
              <a:rPr lang="en-US" sz="2400" noProof="0" dirty="0">
                <a:solidFill>
                  <a:schemeClr val="bg1"/>
                </a:solidFill>
              </a:rPr>
              <a:t> </a:t>
            </a:r>
            <a:r>
              <a:rPr lang="en-US" sz="2400" noProof="0" dirty="0" err="1">
                <a:solidFill>
                  <a:schemeClr val="bg1"/>
                </a:solidFill>
              </a:rPr>
              <a:t>với</a:t>
            </a:r>
            <a:r>
              <a:rPr lang="en-US" sz="2400" noProof="0" dirty="0">
                <a:solidFill>
                  <a:schemeClr val="bg1"/>
                </a:solidFill>
              </a:rPr>
              <a:t> Flutter, </a:t>
            </a:r>
            <a:r>
              <a:rPr lang="en-US" sz="2400" noProof="0" dirty="0" err="1">
                <a:solidFill>
                  <a:schemeClr val="bg1"/>
                </a:solidFill>
              </a:rPr>
              <a:t>cần</a:t>
            </a:r>
            <a:r>
              <a:rPr lang="en-US" sz="2400" noProof="0" dirty="0">
                <a:solidFill>
                  <a:schemeClr val="bg1"/>
                </a:solidFill>
              </a:rPr>
              <a:t> </a:t>
            </a:r>
            <a:r>
              <a:rPr lang="en-US" sz="2400" noProof="0" dirty="0" err="1">
                <a:solidFill>
                  <a:schemeClr val="bg1"/>
                </a:solidFill>
              </a:rPr>
              <a:t>phải</a:t>
            </a:r>
            <a:r>
              <a:rPr lang="en-US" sz="2400" noProof="0" dirty="0">
                <a:solidFill>
                  <a:schemeClr val="bg1"/>
                </a:solidFill>
              </a:rPr>
              <a:t> </a:t>
            </a:r>
            <a:r>
              <a:rPr lang="en-US" sz="2400" noProof="0" dirty="0" err="1">
                <a:solidFill>
                  <a:schemeClr val="bg1"/>
                </a:solidFill>
              </a:rPr>
              <a:t>sử</a:t>
            </a:r>
            <a:r>
              <a:rPr lang="en-US" sz="2400" noProof="0" dirty="0">
                <a:solidFill>
                  <a:schemeClr val="bg1"/>
                </a:solidFill>
              </a:rPr>
              <a:t> </a:t>
            </a:r>
            <a:r>
              <a:rPr lang="en-US" sz="2400" noProof="0" dirty="0" err="1">
                <a:solidFill>
                  <a:schemeClr val="bg1"/>
                </a:solidFill>
              </a:rPr>
              <a:t>dụng</a:t>
            </a:r>
            <a:r>
              <a:rPr lang="en-US" sz="2400" noProof="0" dirty="0">
                <a:solidFill>
                  <a:schemeClr val="bg1"/>
                </a:solidFill>
              </a:rPr>
              <a:t> </a:t>
            </a:r>
            <a:r>
              <a:rPr lang="en-US" sz="2400" noProof="0" dirty="0" err="1">
                <a:solidFill>
                  <a:schemeClr val="bg1"/>
                </a:solidFill>
              </a:rPr>
              <a:t>ngôn</a:t>
            </a:r>
            <a:r>
              <a:rPr lang="en-US" sz="2400" noProof="0" dirty="0">
                <a:solidFill>
                  <a:schemeClr val="bg1"/>
                </a:solidFill>
              </a:rPr>
              <a:t> </a:t>
            </a:r>
            <a:r>
              <a:rPr lang="en-US" sz="2400" noProof="0" dirty="0" err="1">
                <a:solidFill>
                  <a:schemeClr val="bg1"/>
                </a:solidFill>
              </a:rPr>
              <a:t>ngữ</a:t>
            </a:r>
            <a:r>
              <a:rPr lang="en-US" sz="2400" noProof="0" dirty="0">
                <a:solidFill>
                  <a:schemeClr val="bg1"/>
                </a:solidFill>
              </a:rPr>
              <a:t> </a:t>
            </a:r>
            <a:r>
              <a:rPr lang="en-US" sz="2400" noProof="0" dirty="0" err="1">
                <a:solidFill>
                  <a:schemeClr val="bg1"/>
                </a:solidFill>
              </a:rPr>
              <a:t>hướng</a:t>
            </a:r>
            <a:r>
              <a:rPr lang="en-US" sz="2400" noProof="0" dirty="0">
                <a:solidFill>
                  <a:schemeClr val="bg1"/>
                </a:solidFill>
              </a:rPr>
              <a:t> </a:t>
            </a:r>
            <a:r>
              <a:rPr lang="en-US" sz="2400" noProof="0" dirty="0" err="1">
                <a:solidFill>
                  <a:schemeClr val="bg1"/>
                </a:solidFill>
              </a:rPr>
              <a:t>lập</a:t>
            </a:r>
            <a:r>
              <a:rPr lang="en-US" sz="2400" noProof="0" dirty="0">
                <a:solidFill>
                  <a:schemeClr val="bg1"/>
                </a:solidFill>
              </a:rPr>
              <a:t> </a:t>
            </a:r>
            <a:r>
              <a:rPr lang="en-US" sz="2400" noProof="0" dirty="0" err="1">
                <a:solidFill>
                  <a:schemeClr val="bg1"/>
                </a:solidFill>
              </a:rPr>
              <a:t>trình</a:t>
            </a:r>
            <a:r>
              <a:rPr lang="en-US" sz="2400" noProof="0" dirty="0">
                <a:solidFill>
                  <a:schemeClr val="bg1"/>
                </a:solidFill>
              </a:rPr>
              <a:t> </a:t>
            </a:r>
            <a:r>
              <a:rPr lang="en-US" sz="2400" noProof="0" dirty="0" err="1">
                <a:solidFill>
                  <a:schemeClr val="bg1"/>
                </a:solidFill>
              </a:rPr>
              <a:t>đối</a:t>
            </a:r>
            <a:r>
              <a:rPr lang="en-US" sz="2400" noProof="0" dirty="0">
                <a:solidFill>
                  <a:schemeClr val="bg1"/>
                </a:solidFill>
              </a:rPr>
              <a:t> </a:t>
            </a:r>
            <a:r>
              <a:rPr lang="en-US" sz="2400" noProof="0" dirty="0" err="1">
                <a:solidFill>
                  <a:schemeClr val="bg1"/>
                </a:solidFill>
              </a:rPr>
              <a:t>tượng</a:t>
            </a:r>
            <a:r>
              <a:rPr lang="en-US" sz="2400" noProof="0" dirty="0">
                <a:solidFill>
                  <a:schemeClr val="bg1"/>
                </a:solidFill>
              </a:rPr>
              <a:t> </a:t>
            </a:r>
            <a:r>
              <a:rPr lang="en-US" sz="2400" b="1" noProof="0" dirty="0">
                <a:solidFill>
                  <a:schemeClr val="bg1"/>
                </a:solidFill>
              </a:rPr>
              <a:t>Dart.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6715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5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B479D"/>
      </a:accent1>
      <a:accent2>
        <a:srgbClr val="07193A"/>
      </a:accent2>
      <a:accent3>
        <a:srgbClr val="00D9FB"/>
      </a:accent3>
      <a:accent4>
        <a:srgbClr val="F14E79"/>
      </a:accent4>
      <a:accent5>
        <a:srgbClr val="5C2163"/>
      </a:accent5>
      <a:accent6>
        <a:srgbClr val="2E3182"/>
      </a:accent6>
      <a:hlink>
        <a:srgbClr val="0563C1"/>
      </a:hlink>
      <a:folHlink>
        <a:srgbClr val="954F72"/>
      </a:folHlink>
    </a:clrScheme>
    <a:fontScheme name="Custom 14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bg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</TotalTime>
  <Words>699</Words>
  <Application>Microsoft Office PowerPoint</Application>
  <PresentationFormat>Widescreen</PresentationFormat>
  <Paragraphs>105</Paragraphs>
  <Slides>24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Arabic Typesetting</vt:lpstr>
      <vt:lpstr>Arial</vt:lpstr>
      <vt:lpstr>Calibri</vt:lpstr>
      <vt:lpstr>Calibri Light</vt:lpstr>
      <vt:lpstr>Segoe UI</vt:lpstr>
      <vt:lpstr>Segoe UI (Body)</vt:lpstr>
      <vt:lpstr>Segoe UI Black</vt:lpstr>
      <vt:lpstr>Segoe UI Semibold</vt:lpstr>
      <vt:lpstr>Times New Roman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XÂY DỰNG PHẦN MỀM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Phúc Vũ Đình</dc:creator>
  <cp:lastModifiedBy>Dell Inspiron</cp:lastModifiedBy>
  <cp:revision>39</cp:revision>
  <dcterms:created xsi:type="dcterms:W3CDTF">2021-05-20T01:19:23Z</dcterms:created>
  <dcterms:modified xsi:type="dcterms:W3CDTF">2021-06-08T04:26:17Z</dcterms:modified>
</cp:coreProperties>
</file>